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Relationship Id="rId32" Type="http://schemas.openxmlformats.org/officeDocument/2006/relationships/image" Target="../media/image31.png"/><Relationship Id="rId33" Type="http://schemas.openxmlformats.org/officeDocument/2006/relationships/image" Target="../media/image32.png"/><Relationship Id="rId34" Type="http://schemas.openxmlformats.org/officeDocument/2006/relationships/image" Target="../media/image33.png"/><Relationship Id="rId35" Type="http://schemas.openxmlformats.org/officeDocument/2006/relationships/image" Target="../media/image34.png"/><Relationship Id="rId36" Type="http://schemas.openxmlformats.org/officeDocument/2006/relationships/image" Target="../media/image35.png"/><Relationship Id="rId37" Type="http://schemas.openxmlformats.org/officeDocument/2006/relationships/image" Target="../media/image36.png"/><Relationship Id="rId38" Type="http://schemas.openxmlformats.org/officeDocument/2006/relationships/image" Target="../media/image37.png"/><Relationship Id="rId39" Type="http://schemas.openxmlformats.org/officeDocument/2006/relationships/image" Target="../media/image3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image" Target="../media/image161.png"/><Relationship Id="rId16" Type="http://schemas.openxmlformats.org/officeDocument/2006/relationships/image" Target="../media/image162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image" Target="../media/image165.png"/><Relationship Id="rId20" Type="http://schemas.openxmlformats.org/officeDocument/2006/relationships/image" Target="../media/image166.png"/><Relationship Id="rId21" Type="http://schemas.openxmlformats.org/officeDocument/2006/relationships/image" Target="../media/image167.png"/><Relationship Id="rId22" Type="http://schemas.openxmlformats.org/officeDocument/2006/relationships/image" Target="../media/image168.png"/><Relationship Id="rId23" Type="http://schemas.openxmlformats.org/officeDocument/2006/relationships/image" Target="../media/image169.png"/><Relationship Id="rId24" Type="http://schemas.openxmlformats.org/officeDocument/2006/relationships/image" Target="../media/image170.png"/><Relationship Id="rId25" Type="http://schemas.openxmlformats.org/officeDocument/2006/relationships/image" Target="../media/image171.png"/><Relationship Id="rId26" Type="http://schemas.openxmlformats.org/officeDocument/2006/relationships/image" Target="../media/image172.png"/><Relationship Id="rId27" Type="http://schemas.openxmlformats.org/officeDocument/2006/relationships/image" Target="../media/image173.png"/><Relationship Id="rId28" Type="http://schemas.openxmlformats.org/officeDocument/2006/relationships/image" Target="../media/image174.png"/><Relationship Id="rId29" Type="http://schemas.openxmlformats.org/officeDocument/2006/relationships/image" Target="../media/image175.png"/><Relationship Id="rId30" Type="http://schemas.openxmlformats.org/officeDocument/2006/relationships/image" Target="../media/image176.png"/><Relationship Id="rId31" Type="http://schemas.openxmlformats.org/officeDocument/2006/relationships/image" Target="../media/image177.png"/><Relationship Id="rId32" Type="http://schemas.openxmlformats.org/officeDocument/2006/relationships/image" Target="../media/image178.png"/><Relationship Id="rId33" Type="http://schemas.openxmlformats.org/officeDocument/2006/relationships/image" Target="../media/image179.png"/><Relationship Id="rId34" Type="http://schemas.openxmlformats.org/officeDocument/2006/relationships/image" Target="../media/image180.png"/><Relationship Id="rId35" Type="http://schemas.openxmlformats.org/officeDocument/2006/relationships/image" Target="../media/image181.png"/><Relationship Id="rId36" Type="http://schemas.openxmlformats.org/officeDocument/2006/relationships/image" Target="../media/image182.png"/><Relationship Id="rId37" Type="http://schemas.openxmlformats.org/officeDocument/2006/relationships/image" Target="../media/image183.png"/><Relationship Id="rId38" Type="http://schemas.openxmlformats.org/officeDocument/2006/relationships/image" Target="../media/image184.png"/><Relationship Id="rId39" Type="http://schemas.openxmlformats.org/officeDocument/2006/relationships/image" Target="../media/image185.png"/><Relationship Id="rId40" Type="http://schemas.openxmlformats.org/officeDocument/2006/relationships/image" Target="../media/image186.png"/><Relationship Id="rId41" Type="http://schemas.openxmlformats.org/officeDocument/2006/relationships/image" Target="../media/image187.png"/><Relationship Id="rId42" Type="http://schemas.openxmlformats.org/officeDocument/2006/relationships/image" Target="../media/image188.png"/><Relationship Id="rId43" Type="http://schemas.openxmlformats.org/officeDocument/2006/relationships/image" Target="../media/image189.png"/><Relationship Id="rId44" Type="http://schemas.openxmlformats.org/officeDocument/2006/relationships/image" Target="../media/image190.png"/><Relationship Id="rId45" Type="http://schemas.openxmlformats.org/officeDocument/2006/relationships/image" Target="../media/image191.png"/><Relationship Id="rId46" Type="http://schemas.openxmlformats.org/officeDocument/2006/relationships/image" Target="../media/image192.png"/><Relationship Id="rId47" Type="http://schemas.openxmlformats.org/officeDocument/2006/relationships/image" Target="../media/image193.png"/><Relationship Id="rId48" Type="http://schemas.openxmlformats.org/officeDocument/2006/relationships/image" Target="../media/image194.png"/><Relationship Id="rId49" Type="http://schemas.openxmlformats.org/officeDocument/2006/relationships/image" Target="../media/image195.png"/><Relationship Id="rId50" Type="http://schemas.openxmlformats.org/officeDocument/2006/relationships/image" Target="../media/image196.png"/><Relationship Id="rId51" Type="http://schemas.openxmlformats.org/officeDocument/2006/relationships/image" Target="../media/image197.png"/><Relationship Id="rId52" Type="http://schemas.openxmlformats.org/officeDocument/2006/relationships/image" Target="../media/image19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8" Type="http://schemas.openxmlformats.org/officeDocument/2006/relationships/image" Target="../media/image205.png"/><Relationship Id="rId9" Type="http://schemas.openxmlformats.org/officeDocument/2006/relationships/image" Target="../media/image206.png"/><Relationship Id="rId10" Type="http://schemas.openxmlformats.org/officeDocument/2006/relationships/image" Target="../media/image20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Relationship Id="rId9" Type="http://schemas.openxmlformats.org/officeDocument/2006/relationships/image" Target="../media/image215.png"/><Relationship Id="rId10" Type="http://schemas.openxmlformats.org/officeDocument/2006/relationships/image" Target="../media/image216.png"/><Relationship Id="rId11" Type="http://schemas.openxmlformats.org/officeDocument/2006/relationships/image" Target="../media/image217.png"/><Relationship Id="rId12" Type="http://schemas.openxmlformats.org/officeDocument/2006/relationships/image" Target="../media/image218.png"/><Relationship Id="rId13" Type="http://schemas.openxmlformats.org/officeDocument/2006/relationships/image" Target="../media/image219.png"/><Relationship Id="rId14" Type="http://schemas.openxmlformats.org/officeDocument/2006/relationships/image" Target="../media/image220.png"/><Relationship Id="rId15" Type="http://schemas.openxmlformats.org/officeDocument/2006/relationships/image" Target="../media/image221.png"/><Relationship Id="rId16" Type="http://schemas.openxmlformats.org/officeDocument/2006/relationships/image" Target="../media/image222.png"/><Relationship Id="rId17" Type="http://schemas.openxmlformats.org/officeDocument/2006/relationships/image" Target="../media/image223.png"/><Relationship Id="rId18" Type="http://schemas.openxmlformats.org/officeDocument/2006/relationships/image" Target="../media/image224.png"/><Relationship Id="rId19" Type="http://schemas.openxmlformats.org/officeDocument/2006/relationships/image" Target="../media/image225.png"/><Relationship Id="rId20" Type="http://schemas.openxmlformats.org/officeDocument/2006/relationships/image" Target="../media/image226.png"/><Relationship Id="rId21" Type="http://schemas.openxmlformats.org/officeDocument/2006/relationships/image" Target="../media/image227.png"/><Relationship Id="rId22" Type="http://schemas.openxmlformats.org/officeDocument/2006/relationships/image" Target="../media/image228.png"/><Relationship Id="rId23" Type="http://schemas.openxmlformats.org/officeDocument/2006/relationships/image" Target="../media/image229.png"/><Relationship Id="rId24" Type="http://schemas.openxmlformats.org/officeDocument/2006/relationships/image" Target="../media/image230.png"/><Relationship Id="rId25" Type="http://schemas.openxmlformats.org/officeDocument/2006/relationships/image" Target="../media/image231.png"/><Relationship Id="rId26" Type="http://schemas.openxmlformats.org/officeDocument/2006/relationships/image" Target="../media/image232.png"/><Relationship Id="rId27" Type="http://schemas.openxmlformats.org/officeDocument/2006/relationships/image" Target="../media/image233.png"/><Relationship Id="rId28" Type="http://schemas.openxmlformats.org/officeDocument/2006/relationships/image" Target="../media/image234.png"/><Relationship Id="rId29" Type="http://schemas.openxmlformats.org/officeDocument/2006/relationships/image" Target="../media/image235.png"/><Relationship Id="rId30" Type="http://schemas.openxmlformats.org/officeDocument/2006/relationships/image" Target="../media/image236.png"/><Relationship Id="rId31" Type="http://schemas.openxmlformats.org/officeDocument/2006/relationships/image" Target="../media/image237.png"/><Relationship Id="rId32" Type="http://schemas.openxmlformats.org/officeDocument/2006/relationships/image" Target="../media/image238.png"/><Relationship Id="rId33" Type="http://schemas.openxmlformats.org/officeDocument/2006/relationships/image" Target="../media/image239.png"/><Relationship Id="rId34" Type="http://schemas.openxmlformats.org/officeDocument/2006/relationships/image" Target="../media/image240.png"/><Relationship Id="rId35" Type="http://schemas.openxmlformats.org/officeDocument/2006/relationships/image" Target="../media/image241.png"/><Relationship Id="rId36" Type="http://schemas.openxmlformats.org/officeDocument/2006/relationships/image" Target="../media/image242.png"/><Relationship Id="rId37" Type="http://schemas.openxmlformats.org/officeDocument/2006/relationships/image" Target="../media/image243.png"/><Relationship Id="rId38" Type="http://schemas.openxmlformats.org/officeDocument/2006/relationships/image" Target="../media/image244.png"/><Relationship Id="rId39" Type="http://schemas.openxmlformats.org/officeDocument/2006/relationships/image" Target="../media/image245.png"/><Relationship Id="rId40" Type="http://schemas.openxmlformats.org/officeDocument/2006/relationships/image" Target="../media/image246.png"/><Relationship Id="rId41" Type="http://schemas.openxmlformats.org/officeDocument/2006/relationships/image" Target="../media/image24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Relationship Id="rId11" Type="http://schemas.openxmlformats.org/officeDocument/2006/relationships/image" Target="../media/image257.png"/><Relationship Id="rId12" Type="http://schemas.openxmlformats.org/officeDocument/2006/relationships/image" Target="../media/image25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265.png"/><Relationship Id="rId9" Type="http://schemas.openxmlformats.org/officeDocument/2006/relationships/image" Target="../media/image266.png"/><Relationship Id="rId10" Type="http://schemas.openxmlformats.org/officeDocument/2006/relationships/image" Target="../media/image267.png"/><Relationship Id="rId11" Type="http://schemas.openxmlformats.org/officeDocument/2006/relationships/image" Target="../media/image268.png"/><Relationship Id="rId12" Type="http://schemas.openxmlformats.org/officeDocument/2006/relationships/image" Target="../media/image269.png"/><Relationship Id="rId13" Type="http://schemas.openxmlformats.org/officeDocument/2006/relationships/image" Target="../media/image270.png"/><Relationship Id="rId14" Type="http://schemas.openxmlformats.org/officeDocument/2006/relationships/image" Target="../media/image271.png"/><Relationship Id="rId15" Type="http://schemas.openxmlformats.org/officeDocument/2006/relationships/image" Target="../media/image27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3.png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8" Type="http://schemas.openxmlformats.org/officeDocument/2006/relationships/image" Target="../media/image279.png"/><Relationship Id="rId9" Type="http://schemas.openxmlformats.org/officeDocument/2006/relationships/image" Target="../media/image280.png"/><Relationship Id="rId10" Type="http://schemas.openxmlformats.org/officeDocument/2006/relationships/image" Target="../media/image281.png"/><Relationship Id="rId11" Type="http://schemas.openxmlformats.org/officeDocument/2006/relationships/image" Target="../media/image282.png"/><Relationship Id="rId12" Type="http://schemas.openxmlformats.org/officeDocument/2006/relationships/image" Target="../media/image283.png"/><Relationship Id="rId13" Type="http://schemas.openxmlformats.org/officeDocument/2006/relationships/image" Target="../media/image284.png"/><Relationship Id="rId14" Type="http://schemas.openxmlformats.org/officeDocument/2006/relationships/image" Target="../media/image285.png"/><Relationship Id="rId15" Type="http://schemas.openxmlformats.org/officeDocument/2006/relationships/image" Target="../media/image286.png"/><Relationship Id="rId16" Type="http://schemas.openxmlformats.org/officeDocument/2006/relationships/image" Target="../media/image287.png"/><Relationship Id="rId17" Type="http://schemas.openxmlformats.org/officeDocument/2006/relationships/image" Target="../media/image288.png"/><Relationship Id="rId18" Type="http://schemas.openxmlformats.org/officeDocument/2006/relationships/image" Target="../media/image289.png"/><Relationship Id="rId19" Type="http://schemas.openxmlformats.org/officeDocument/2006/relationships/image" Target="../media/image290.png"/><Relationship Id="rId20" Type="http://schemas.openxmlformats.org/officeDocument/2006/relationships/image" Target="../media/image29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4.png"/><Relationship Id="rId5" Type="http://schemas.openxmlformats.org/officeDocument/2006/relationships/image" Target="../media/image295.png"/><Relationship Id="rId6" Type="http://schemas.openxmlformats.org/officeDocument/2006/relationships/image" Target="../media/image296.png"/><Relationship Id="rId7" Type="http://schemas.openxmlformats.org/officeDocument/2006/relationships/image" Target="../media/image297.png"/><Relationship Id="rId8" Type="http://schemas.openxmlformats.org/officeDocument/2006/relationships/image" Target="../media/image298.png"/><Relationship Id="rId9" Type="http://schemas.openxmlformats.org/officeDocument/2006/relationships/image" Target="../media/image299.png"/><Relationship Id="rId10" Type="http://schemas.openxmlformats.org/officeDocument/2006/relationships/image" Target="../media/image300.png"/><Relationship Id="rId11" Type="http://schemas.openxmlformats.org/officeDocument/2006/relationships/image" Target="../media/image301.png"/><Relationship Id="rId12" Type="http://schemas.openxmlformats.org/officeDocument/2006/relationships/image" Target="../media/image302.png"/><Relationship Id="rId13" Type="http://schemas.openxmlformats.org/officeDocument/2006/relationships/image" Target="../media/image30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4.png"/><Relationship Id="rId3" Type="http://schemas.openxmlformats.org/officeDocument/2006/relationships/image" Target="../media/image305.png"/><Relationship Id="rId4" Type="http://schemas.openxmlformats.org/officeDocument/2006/relationships/image" Target="../media/image306.png"/><Relationship Id="rId5" Type="http://schemas.openxmlformats.org/officeDocument/2006/relationships/image" Target="../media/image307.png"/><Relationship Id="rId6" Type="http://schemas.openxmlformats.org/officeDocument/2006/relationships/image" Target="../media/image308.png"/><Relationship Id="rId7" Type="http://schemas.openxmlformats.org/officeDocument/2006/relationships/image" Target="../media/image309.png"/><Relationship Id="rId8" Type="http://schemas.openxmlformats.org/officeDocument/2006/relationships/image" Target="../media/image310.png"/><Relationship Id="rId9" Type="http://schemas.openxmlformats.org/officeDocument/2006/relationships/image" Target="../media/image311.png"/><Relationship Id="rId10" Type="http://schemas.openxmlformats.org/officeDocument/2006/relationships/image" Target="../media/image312.png"/><Relationship Id="rId11" Type="http://schemas.openxmlformats.org/officeDocument/2006/relationships/image" Target="../media/image31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4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318.png"/><Relationship Id="rId7" Type="http://schemas.openxmlformats.org/officeDocument/2006/relationships/image" Target="../media/image319.png"/><Relationship Id="rId8" Type="http://schemas.openxmlformats.org/officeDocument/2006/relationships/image" Target="../media/image320.png"/><Relationship Id="rId9" Type="http://schemas.openxmlformats.org/officeDocument/2006/relationships/image" Target="../media/image321.png"/><Relationship Id="rId10" Type="http://schemas.openxmlformats.org/officeDocument/2006/relationships/image" Target="../media/image322.png"/><Relationship Id="rId11" Type="http://schemas.openxmlformats.org/officeDocument/2006/relationships/image" Target="../media/image323.png"/><Relationship Id="rId12" Type="http://schemas.openxmlformats.org/officeDocument/2006/relationships/image" Target="../media/image324.png"/><Relationship Id="rId13" Type="http://schemas.openxmlformats.org/officeDocument/2006/relationships/image" Target="../media/image32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Relationship Id="rId20" Type="http://schemas.openxmlformats.org/officeDocument/2006/relationships/image" Target="../media/image57.png"/><Relationship Id="rId21" Type="http://schemas.openxmlformats.org/officeDocument/2006/relationships/image" Target="../media/image58.png"/><Relationship Id="rId22" Type="http://schemas.openxmlformats.org/officeDocument/2006/relationships/image" Target="../media/image59.png"/><Relationship Id="rId23" Type="http://schemas.openxmlformats.org/officeDocument/2006/relationships/image" Target="../media/image60.png"/><Relationship Id="rId24" Type="http://schemas.openxmlformats.org/officeDocument/2006/relationships/image" Target="../media/image61.png"/><Relationship Id="rId25" Type="http://schemas.openxmlformats.org/officeDocument/2006/relationships/image" Target="../media/image62.png"/><Relationship Id="rId26" Type="http://schemas.openxmlformats.org/officeDocument/2006/relationships/image" Target="../media/image63.png"/><Relationship Id="rId27" Type="http://schemas.openxmlformats.org/officeDocument/2006/relationships/image" Target="../media/image64.png"/><Relationship Id="rId28" Type="http://schemas.openxmlformats.org/officeDocument/2006/relationships/image" Target="../media/image65.png"/><Relationship Id="rId29" Type="http://schemas.openxmlformats.org/officeDocument/2006/relationships/image" Target="../media/image66.png"/><Relationship Id="rId30" Type="http://schemas.openxmlformats.org/officeDocument/2006/relationships/image" Target="../media/image67.png"/><Relationship Id="rId31" Type="http://schemas.openxmlformats.org/officeDocument/2006/relationships/image" Target="../media/image68.png"/><Relationship Id="rId32" Type="http://schemas.openxmlformats.org/officeDocument/2006/relationships/image" Target="../media/image69.png"/><Relationship Id="rId33" Type="http://schemas.openxmlformats.org/officeDocument/2006/relationships/image" Target="../media/image7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6.png"/><Relationship Id="rId3" Type="http://schemas.openxmlformats.org/officeDocument/2006/relationships/image" Target="../media/image327.png"/><Relationship Id="rId4" Type="http://schemas.openxmlformats.org/officeDocument/2006/relationships/image" Target="../media/image328.png"/><Relationship Id="rId5" Type="http://schemas.openxmlformats.org/officeDocument/2006/relationships/image" Target="../media/image329.png"/><Relationship Id="rId6" Type="http://schemas.openxmlformats.org/officeDocument/2006/relationships/image" Target="../media/image330.png"/><Relationship Id="rId7" Type="http://schemas.openxmlformats.org/officeDocument/2006/relationships/image" Target="../media/image331.png"/><Relationship Id="rId8" Type="http://schemas.openxmlformats.org/officeDocument/2006/relationships/image" Target="../media/image332.png"/><Relationship Id="rId9" Type="http://schemas.openxmlformats.org/officeDocument/2006/relationships/image" Target="../media/image333.png"/><Relationship Id="rId10" Type="http://schemas.openxmlformats.org/officeDocument/2006/relationships/image" Target="../media/image334.png"/><Relationship Id="rId11" Type="http://schemas.openxmlformats.org/officeDocument/2006/relationships/image" Target="../media/image335.png"/><Relationship Id="rId12" Type="http://schemas.openxmlformats.org/officeDocument/2006/relationships/image" Target="../media/image336.png"/><Relationship Id="rId13" Type="http://schemas.openxmlformats.org/officeDocument/2006/relationships/image" Target="../media/image337.png"/><Relationship Id="rId14" Type="http://schemas.openxmlformats.org/officeDocument/2006/relationships/image" Target="../media/image338.png"/><Relationship Id="rId15" Type="http://schemas.openxmlformats.org/officeDocument/2006/relationships/image" Target="../media/image33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0.png"/><Relationship Id="rId3" Type="http://schemas.openxmlformats.org/officeDocument/2006/relationships/image" Target="../media/image341.png"/><Relationship Id="rId4" Type="http://schemas.openxmlformats.org/officeDocument/2006/relationships/image" Target="../media/image342.png"/><Relationship Id="rId5" Type="http://schemas.openxmlformats.org/officeDocument/2006/relationships/image" Target="../media/image343.png"/><Relationship Id="rId6" Type="http://schemas.openxmlformats.org/officeDocument/2006/relationships/image" Target="../media/image344.png"/><Relationship Id="rId7" Type="http://schemas.openxmlformats.org/officeDocument/2006/relationships/image" Target="../media/image345.png"/><Relationship Id="rId8" Type="http://schemas.openxmlformats.org/officeDocument/2006/relationships/image" Target="../media/image346.png"/><Relationship Id="rId9" Type="http://schemas.openxmlformats.org/officeDocument/2006/relationships/image" Target="../media/image347.png"/><Relationship Id="rId10" Type="http://schemas.openxmlformats.org/officeDocument/2006/relationships/image" Target="../media/image348.png"/><Relationship Id="rId11" Type="http://schemas.openxmlformats.org/officeDocument/2006/relationships/image" Target="../media/image34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0.png"/><Relationship Id="rId3" Type="http://schemas.openxmlformats.org/officeDocument/2006/relationships/image" Target="../media/image351.png"/><Relationship Id="rId4" Type="http://schemas.openxmlformats.org/officeDocument/2006/relationships/image" Target="../media/image352.png"/><Relationship Id="rId5" Type="http://schemas.openxmlformats.org/officeDocument/2006/relationships/image" Target="../media/image353.png"/><Relationship Id="rId6" Type="http://schemas.openxmlformats.org/officeDocument/2006/relationships/image" Target="../media/image354.png"/><Relationship Id="rId7" Type="http://schemas.openxmlformats.org/officeDocument/2006/relationships/image" Target="../media/image355.png"/><Relationship Id="rId8" Type="http://schemas.openxmlformats.org/officeDocument/2006/relationships/image" Target="../media/image356.png"/><Relationship Id="rId9" Type="http://schemas.openxmlformats.org/officeDocument/2006/relationships/image" Target="../media/image357.png"/><Relationship Id="rId10" Type="http://schemas.openxmlformats.org/officeDocument/2006/relationships/image" Target="../media/image358.png"/><Relationship Id="rId11" Type="http://schemas.openxmlformats.org/officeDocument/2006/relationships/image" Target="../media/image359.png"/><Relationship Id="rId12" Type="http://schemas.openxmlformats.org/officeDocument/2006/relationships/image" Target="../media/image360.png"/><Relationship Id="rId13" Type="http://schemas.openxmlformats.org/officeDocument/2006/relationships/image" Target="../media/image361.png"/><Relationship Id="rId14" Type="http://schemas.openxmlformats.org/officeDocument/2006/relationships/image" Target="../media/image362.png"/><Relationship Id="rId15" Type="http://schemas.openxmlformats.org/officeDocument/2006/relationships/image" Target="../media/image363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4.png"/><Relationship Id="rId3" Type="http://schemas.openxmlformats.org/officeDocument/2006/relationships/image" Target="../media/image365.png"/><Relationship Id="rId4" Type="http://schemas.openxmlformats.org/officeDocument/2006/relationships/image" Target="../media/image366.png"/><Relationship Id="rId5" Type="http://schemas.openxmlformats.org/officeDocument/2006/relationships/image" Target="../media/image367.png"/><Relationship Id="rId6" Type="http://schemas.openxmlformats.org/officeDocument/2006/relationships/image" Target="../media/image368.png"/><Relationship Id="rId7" Type="http://schemas.openxmlformats.org/officeDocument/2006/relationships/image" Target="../media/image369.png"/><Relationship Id="rId8" Type="http://schemas.openxmlformats.org/officeDocument/2006/relationships/image" Target="../media/image370.png"/><Relationship Id="rId9" Type="http://schemas.openxmlformats.org/officeDocument/2006/relationships/image" Target="../media/image371.png"/><Relationship Id="rId10" Type="http://schemas.openxmlformats.org/officeDocument/2006/relationships/image" Target="../media/image372.png"/><Relationship Id="rId11" Type="http://schemas.openxmlformats.org/officeDocument/2006/relationships/image" Target="../media/image373.png"/><Relationship Id="rId12" Type="http://schemas.openxmlformats.org/officeDocument/2006/relationships/image" Target="../media/image374.png"/><Relationship Id="rId13" Type="http://schemas.openxmlformats.org/officeDocument/2006/relationships/image" Target="../media/image375.png"/><Relationship Id="rId14" Type="http://schemas.openxmlformats.org/officeDocument/2006/relationships/image" Target="../media/image376.png"/><Relationship Id="rId15" Type="http://schemas.openxmlformats.org/officeDocument/2006/relationships/image" Target="../media/image377.png"/><Relationship Id="rId16" Type="http://schemas.openxmlformats.org/officeDocument/2006/relationships/image" Target="../media/image37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9.png"/><Relationship Id="rId3" Type="http://schemas.openxmlformats.org/officeDocument/2006/relationships/image" Target="../media/image380.png"/><Relationship Id="rId4" Type="http://schemas.openxmlformats.org/officeDocument/2006/relationships/image" Target="../media/image381.png"/><Relationship Id="rId5" Type="http://schemas.openxmlformats.org/officeDocument/2006/relationships/image" Target="../media/image38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Relationship Id="rId9" Type="http://schemas.openxmlformats.org/officeDocument/2006/relationships/image" Target="../media/image386.png"/><Relationship Id="rId10" Type="http://schemas.openxmlformats.org/officeDocument/2006/relationships/image" Target="../media/image387.png"/><Relationship Id="rId11" Type="http://schemas.openxmlformats.org/officeDocument/2006/relationships/image" Target="../media/image388.png"/><Relationship Id="rId12" Type="http://schemas.openxmlformats.org/officeDocument/2006/relationships/image" Target="../media/image389.png"/><Relationship Id="rId13" Type="http://schemas.openxmlformats.org/officeDocument/2006/relationships/image" Target="../media/image390.png"/><Relationship Id="rId14" Type="http://schemas.openxmlformats.org/officeDocument/2006/relationships/image" Target="../media/image391.png"/><Relationship Id="rId15" Type="http://schemas.openxmlformats.org/officeDocument/2006/relationships/image" Target="../media/image392.png"/><Relationship Id="rId16" Type="http://schemas.openxmlformats.org/officeDocument/2006/relationships/image" Target="../media/image393.png"/><Relationship Id="rId17" Type="http://schemas.openxmlformats.org/officeDocument/2006/relationships/image" Target="../media/image394.png"/><Relationship Id="rId18" Type="http://schemas.openxmlformats.org/officeDocument/2006/relationships/image" Target="../media/image395.png"/><Relationship Id="rId19" Type="http://schemas.openxmlformats.org/officeDocument/2006/relationships/image" Target="../media/image396.png"/><Relationship Id="rId20" Type="http://schemas.openxmlformats.org/officeDocument/2006/relationships/image" Target="../media/image39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8.png"/><Relationship Id="rId3" Type="http://schemas.openxmlformats.org/officeDocument/2006/relationships/image" Target="../media/image399.png"/><Relationship Id="rId4" Type="http://schemas.openxmlformats.org/officeDocument/2006/relationships/image" Target="../media/image400.png"/><Relationship Id="rId5" Type="http://schemas.openxmlformats.org/officeDocument/2006/relationships/image" Target="../media/image401.png"/><Relationship Id="rId6" Type="http://schemas.openxmlformats.org/officeDocument/2006/relationships/image" Target="../media/image402.png"/><Relationship Id="rId7" Type="http://schemas.openxmlformats.org/officeDocument/2006/relationships/image" Target="../media/image403.png"/><Relationship Id="rId8" Type="http://schemas.openxmlformats.org/officeDocument/2006/relationships/image" Target="../media/image404.png"/><Relationship Id="rId9" Type="http://schemas.openxmlformats.org/officeDocument/2006/relationships/image" Target="../media/image405.png"/><Relationship Id="rId10" Type="http://schemas.openxmlformats.org/officeDocument/2006/relationships/image" Target="../media/image406.png"/><Relationship Id="rId11" Type="http://schemas.openxmlformats.org/officeDocument/2006/relationships/image" Target="../media/image407.png"/><Relationship Id="rId12" Type="http://schemas.openxmlformats.org/officeDocument/2006/relationships/image" Target="../media/image408.png"/><Relationship Id="rId13" Type="http://schemas.openxmlformats.org/officeDocument/2006/relationships/image" Target="../media/image409.png"/><Relationship Id="rId14" Type="http://schemas.openxmlformats.org/officeDocument/2006/relationships/image" Target="../media/image410.png"/><Relationship Id="rId15" Type="http://schemas.openxmlformats.org/officeDocument/2006/relationships/image" Target="../media/image411.png"/><Relationship Id="rId16" Type="http://schemas.openxmlformats.org/officeDocument/2006/relationships/image" Target="../media/image412.png"/><Relationship Id="rId17" Type="http://schemas.openxmlformats.org/officeDocument/2006/relationships/image" Target="../media/image413.png"/><Relationship Id="rId18" Type="http://schemas.openxmlformats.org/officeDocument/2006/relationships/image" Target="../media/image414.png"/><Relationship Id="rId19" Type="http://schemas.openxmlformats.org/officeDocument/2006/relationships/image" Target="../media/image415.png"/><Relationship Id="rId20" Type="http://schemas.openxmlformats.org/officeDocument/2006/relationships/image" Target="../media/image416.png"/><Relationship Id="rId21" Type="http://schemas.openxmlformats.org/officeDocument/2006/relationships/image" Target="../media/image417.png"/><Relationship Id="rId22" Type="http://schemas.openxmlformats.org/officeDocument/2006/relationships/image" Target="../media/image418.png"/><Relationship Id="rId23" Type="http://schemas.openxmlformats.org/officeDocument/2006/relationships/image" Target="../media/image419.png"/><Relationship Id="rId24" Type="http://schemas.openxmlformats.org/officeDocument/2006/relationships/image" Target="../media/image420.png"/><Relationship Id="rId25" Type="http://schemas.openxmlformats.org/officeDocument/2006/relationships/image" Target="../media/image421.png"/><Relationship Id="rId26" Type="http://schemas.openxmlformats.org/officeDocument/2006/relationships/image" Target="../media/image422.png"/><Relationship Id="rId27" Type="http://schemas.openxmlformats.org/officeDocument/2006/relationships/image" Target="../media/image423.png"/><Relationship Id="rId28" Type="http://schemas.openxmlformats.org/officeDocument/2006/relationships/image" Target="../media/image424.png"/><Relationship Id="rId29" Type="http://schemas.openxmlformats.org/officeDocument/2006/relationships/image" Target="../media/image425.png"/><Relationship Id="rId30" Type="http://schemas.openxmlformats.org/officeDocument/2006/relationships/image" Target="../media/image426.png"/><Relationship Id="rId31" Type="http://schemas.openxmlformats.org/officeDocument/2006/relationships/image" Target="../media/image427.png"/><Relationship Id="rId32" Type="http://schemas.openxmlformats.org/officeDocument/2006/relationships/image" Target="../media/image428.png"/><Relationship Id="rId33" Type="http://schemas.openxmlformats.org/officeDocument/2006/relationships/image" Target="../media/image429.png"/><Relationship Id="rId34" Type="http://schemas.openxmlformats.org/officeDocument/2006/relationships/image" Target="../media/image430.png"/><Relationship Id="rId35" Type="http://schemas.openxmlformats.org/officeDocument/2006/relationships/image" Target="../media/image431.png"/><Relationship Id="rId36" Type="http://schemas.openxmlformats.org/officeDocument/2006/relationships/image" Target="../media/image432.png"/><Relationship Id="rId37" Type="http://schemas.openxmlformats.org/officeDocument/2006/relationships/image" Target="../media/image433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4.png"/><Relationship Id="rId3" Type="http://schemas.openxmlformats.org/officeDocument/2006/relationships/image" Target="../media/image435.png"/><Relationship Id="rId4" Type="http://schemas.openxmlformats.org/officeDocument/2006/relationships/image" Target="../media/image436.png"/><Relationship Id="rId5" Type="http://schemas.openxmlformats.org/officeDocument/2006/relationships/image" Target="../media/image437.png"/><Relationship Id="rId6" Type="http://schemas.openxmlformats.org/officeDocument/2006/relationships/image" Target="../media/image438.png"/><Relationship Id="rId7" Type="http://schemas.openxmlformats.org/officeDocument/2006/relationships/image" Target="../media/image439.png"/><Relationship Id="rId8" Type="http://schemas.openxmlformats.org/officeDocument/2006/relationships/image" Target="../media/image440.png"/><Relationship Id="rId9" Type="http://schemas.openxmlformats.org/officeDocument/2006/relationships/image" Target="../media/image441.png"/><Relationship Id="rId10" Type="http://schemas.openxmlformats.org/officeDocument/2006/relationships/image" Target="../media/image442.png"/><Relationship Id="rId11" Type="http://schemas.openxmlformats.org/officeDocument/2006/relationships/image" Target="../media/image443.png"/><Relationship Id="rId12" Type="http://schemas.openxmlformats.org/officeDocument/2006/relationships/image" Target="../media/image444.png"/><Relationship Id="rId13" Type="http://schemas.openxmlformats.org/officeDocument/2006/relationships/image" Target="../media/image445.png"/><Relationship Id="rId14" Type="http://schemas.openxmlformats.org/officeDocument/2006/relationships/image" Target="../media/image446.png"/><Relationship Id="rId15" Type="http://schemas.openxmlformats.org/officeDocument/2006/relationships/image" Target="../media/image447.png"/><Relationship Id="rId16" Type="http://schemas.openxmlformats.org/officeDocument/2006/relationships/image" Target="../media/image448.png"/><Relationship Id="rId17" Type="http://schemas.openxmlformats.org/officeDocument/2006/relationships/image" Target="../media/image449.png"/><Relationship Id="rId18" Type="http://schemas.openxmlformats.org/officeDocument/2006/relationships/image" Target="../media/image450.png"/><Relationship Id="rId19" Type="http://schemas.openxmlformats.org/officeDocument/2006/relationships/image" Target="../media/image451.png"/><Relationship Id="rId20" Type="http://schemas.openxmlformats.org/officeDocument/2006/relationships/image" Target="../media/image452.png"/><Relationship Id="rId21" Type="http://schemas.openxmlformats.org/officeDocument/2006/relationships/image" Target="../media/image453.png"/><Relationship Id="rId22" Type="http://schemas.openxmlformats.org/officeDocument/2006/relationships/image" Target="../media/image454.png"/><Relationship Id="rId23" Type="http://schemas.openxmlformats.org/officeDocument/2006/relationships/image" Target="../media/image455.png"/><Relationship Id="rId24" Type="http://schemas.openxmlformats.org/officeDocument/2006/relationships/image" Target="../media/image456.png"/><Relationship Id="rId25" Type="http://schemas.openxmlformats.org/officeDocument/2006/relationships/image" Target="../media/image457.png"/><Relationship Id="rId26" Type="http://schemas.openxmlformats.org/officeDocument/2006/relationships/image" Target="../media/image45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9.png"/><Relationship Id="rId3" Type="http://schemas.openxmlformats.org/officeDocument/2006/relationships/image" Target="../media/image460.png"/><Relationship Id="rId4" Type="http://schemas.openxmlformats.org/officeDocument/2006/relationships/image" Target="../media/image461.png"/><Relationship Id="rId5" Type="http://schemas.openxmlformats.org/officeDocument/2006/relationships/image" Target="../media/image462.png"/><Relationship Id="rId6" Type="http://schemas.openxmlformats.org/officeDocument/2006/relationships/image" Target="../media/image463.png"/><Relationship Id="rId7" Type="http://schemas.openxmlformats.org/officeDocument/2006/relationships/image" Target="../media/image464.png"/><Relationship Id="rId8" Type="http://schemas.openxmlformats.org/officeDocument/2006/relationships/image" Target="../media/image465.png"/><Relationship Id="rId9" Type="http://schemas.openxmlformats.org/officeDocument/2006/relationships/image" Target="../media/image466.png"/><Relationship Id="rId10" Type="http://schemas.openxmlformats.org/officeDocument/2006/relationships/image" Target="../media/image467.png"/><Relationship Id="rId11" Type="http://schemas.openxmlformats.org/officeDocument/2006/relationships/image" Target="../media/image468.png"/><Relationship Id="rId12" Type="http://schemas.openxmlformats.org/officeDocument/2006/relationships/image" Target="../media/image469.png"/><Relationship Id="rId13" Type="http://schemas.openxmlformats.org/officeDocument/2006/relationships/image" Target="../media/image470.png"/><Relationship Id="rId14" Type="http://schemas.openxmlformats.org/officeDocument/2006/relationships/image" Target="../media/image471.png"/><Relationship Id="rId15" Type="http://schemas.openxmlformats.org/officeDocument/2006/relationships/image" Target="../media/image472.png"/><Relationship Id="rId16" Type="http://schemas.openxmlformats.org/officeDocument/2006/relationships/image" Target="../media/image473.png"/><Relationship Id="rId17" Type="http://schemas.openxmlformats.org/officeDocument/2006/relationships/image" Target="../media/image474.png"/><Relationship Id="rId18" Type="http://schemas.openxmlformats.org/officeDocument/2006/relationships/image" Target="../media/image475.png"/><Relationship Id="rId19" Type="http://schemas.openxmlformats.org/officeDocument/2006/relationships/image" Target="../media/image476.png"/><Relationship Id="rId20" Type="http://schemas.openxmlformats.org/officeDocument/2006/relationships/image" Target="../media/image477.png"/><Relationship Id="rId21" Type="http://schemas.openxmlformats.org/officeDocument/2006/relationships/image" Target="../media/image478.png"/><Relationship Id="rId22" Type="http://schemas.openxmlformats.org/officeDocument/2006/relationships/image" Target="../media/image479.png"/><Relationship Id="rId23" Type="http://schemas.openxmlformats.org/officeDocument/2006/relationships/image" Target="../media/image48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1.png"/><Relationship Id="rId3" Type="http://schemas.openxmlformats.org/officeDocument/2006/relationships/image" Target="../media/image482.png"/><Relationship Id="rId4" Type="http://schemas.openxmlformats.org/officeDocument/2006/relationships/image" Target="../media/image483.png"/><Relationship Id="rId5" Type="http://schemas.openxmlformats.org/officeDocument/2006/relationships/image" Target="../media/image484.png"/><Relationship Id="rId6" Type="http://schemas.openxmlformats.org/officeDocument/2006/relationships/image" Target="../media/image485.png"/><Relationship Id="rId7" Type="http://schemas.openxmlformats.org/officeDocument/2006/relationships/image" Target="../media/image486.png"/><Relationship Id="rId8" Type="http://schemas.openxmlformats.org/officeDocument/2006/relationships/image" Target="../media/image487.png"/><Relationship Id="rId9" Type="http://schemas.openxmlformats.org/officeDocument/2006/relationships/image" Target="../media/image488.png"/><Relationship Id="rId10" Type="http://schemas.openxmlformats.org/officeDocument/2006/relationships/image" Target="../media/image489.png"/><Relationship Id="rId11" Type="http://schemas.openxmlformats.org/officeDocument/2006/relationships/image" Target="../media/image490.png"/><Relationship Id="rId12" Type="http://schemas.openxmlformats.org/officeDocument/2006/relationships/image" Target="../media/image491.png"/><Relationship Id="rId13" Type="http://schemas.openxmlformats.org/officeDocument/2006/relationships/image" Target="../media/image492.png"/><Relationship Id="rId14" Type="http://schemas.openxmlformats.org/officeDocument/2006/relationships/image" Target="../media/image493.png"/><Relationship Id="rId15" Type="http://schemas.openxmlformats.org/officeDocument/2006/relationships/image" Target="../media/image494.png"/><Relationship Id="rId16" Type="http://schemas.openxmlformats.org/officeDocument/2006/relationships/image" Target="../media/image495.png"/><Relationship Id="rId17" Type="http://schemas.openxmlformats.org/officeDocument/2006/relationships/image" Target="../media/image496.png"/><Relationship Id="rId18" Type="http://schemas.openxmlformats.org/officeDocument/2006/relationships/image" Target="../media/image497.png"/><Relationship Id="rId19" Type="http://schemas.openxmlformats.org/officeDocument/2006/relationships/image" Target="../media/image498.png"/><Relationship Id="rId20" Type="http://schemas.openxmlformats.org/officeDocument/2006/relationships/image" Target="../media/image499.png"/><Relationship Id="rId21" Type="http://schemas.openxmlformats.org/officeDocument/2006/relationships/image" Target="../media/image500.png"/><Relationship Id="rId22" Type="http://schemas.openxmlformats.org/officeDocument/2006/relationships/image" Target="../media/image501.png"/><Relationship Id="rId23" Type="http://schemas.openxmlformats.org/officeDocument/2006/relationships/image" Target="../media/image502.png"/><Relationship Id="rId24" Type="http://schemas.openxmlformats.org/officeDocument/2006/relationships/image" Target="../media/image503.png"/><Relationship Id="rId25" Type="http://schemas.openxmlformats.org/officeDocument/2006/relationships/image" Target="../media/image50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5.png"/><Relationship Id="rId3" Type="http://schemas.openxmlformats.org/officeDocument/2006/relationships/image" Target="../media/image506.png"/><Relationship Id="rId4" Type="http://schemas.openxmlformats.org/officeDocument/2006/relationships/image" Target="../media/image507.png"/><Relationship Id="rId5" Type="http://schemas.openxmlformats.org/officeDocument/2006/relationships/image" Target="../media/image508.png"/><Relationship Id="rId6" Type="http://schemas.openxmlformats.org/officeDocument/2006/relationships/image" Target="../media/image509.png"/><Relationship Id="rId7" Type="http://schemas.openxmlformats.org/officeDocument/2006/relationships/image" Target="../media/image510.png"/><Relationship Id="rId8" Type="http://schemas.openxmlformats.org/officeDocument/2006/relationships/image" Target="../media/image511.png"/><Relationship Id="rId9" Type="http://schemas.openxmlformats.org/officeDocument/2006/relationships/image" Target="../media/image512.png"/><Relationship Id="rId10" Type="http://schemas.openxmlformats.org/officeDocument/2006/relationships/image" Target="../media/image513.png"/><Relationship Id="rId11" Type="http://schemas.openxmlformats.org/officeDocument/2006/relationships/image" Target="../media/image514.png"/><Relationship Id="rId12" Type="http://schemas.openxmlformats.org/officeDocument/2006/relationships/image" Target="../media/image515.png"/><Relationship Id="rId13" Type="http://schemas.openxmlformats.org/officeDocument/2006/relationships/image" Target="../media/image516.png"/><Relationship Id="rId14" Type="http://schemas.openxmlformats.org/officeDocument/2006/relationships/image" Target="../media/image517.png"/><Relationship Id="rId15" Type="http://schemas.openxmlformats.org/officeDocument/2006/relationships/image" Target="../media/image518.png"/><Relationship Id="rId16" Type="http://schemas.openxmlformats.org/officeDocument/2006/relationships/image" Target="../media/image519.png"/><Relationship Id="rId17" Type="http://schemas.openxmlformats.org/officeDocument/2006/relationships/image" Target="../media/image520.png"/><Relationship Id="rId18" Type="http://schemas.openxmlformats.org/officeDocument/2006/relationships/image" Target="../media/image521.png"/><Relationship Id="rId19" Type="http://schemas.openxmlformats.org/officeDocument/2006/relationships/image" Target="../media/image522.png"/><Relationship Id="rId20" Type="http://schemas.openxmlformats.org/officeDocument/2006/relationships/image" Target="../media/image523.png"/><Relationship Id="rId21" Type="http://schemas.openxmlformats.org/officeDocument/2006/relationships/image" Target="../media/image524.png"/><Relationship Id="rId22" Type="http://schemas.openxmlformats.org/officeDocument/2006/relationships/image" Target="../media/image525.png"/><Relationship Id="rId23" Type="http://schemas.openxmlformats.org/officeDocument/2006/relationships/image" Target="../media/image52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7.png"/><Relationship Id="rId3" Type="http://schemas.openxmlformats.org/officeDocument/2006/relationships/image" Target="../media/image528.png"/><Relationship Id="rId4" Type="http://schemas.openxmlformats.org/officeDocument/2006/relationships/image" Target="../media/image529.png"/><Relationship Id="rId5" Type="http://schemas.openxmlformats.org/officeDocument/2006/relationships/image" Target="../media/image530.png"/><Relationship Id="rId6" Type="http://schemas.openxmlformats.org/officeDocument/2006/relationships/image" Target="../media/image531.png"/><Relationship Id="rId7" Type="http://schemas.openxmlformats.org/officeDocument/2006/relationships/image" Target="../media/image532.png"/><Relationship Id="rId8" Type="http://schemas.openxmlformats.org/officeDocument/2006/relationships/image" Target="../media/image533.png"/><Relationship Id="rId9" Type="http://schemas.openxmlformats.org/officeDocument/2006/relationships/image" Target="../media/image534.png"/><Relationship Id="rId10" Type="http://schemas.openxmlformats.org/officeDocument/2006/relationships/image" Target="../media/image535.png"/><Relationship Id="rId11" Type="http://schemas.openxmlformats.org/officeDocument/2006/relationships/image" Target="../media/image53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7.png"/><Relationship Id="rId3" Type="http://schemas.openxmlformats.org/officeDocument/2006/relationships/image" Target="../media/image538.png"/><Relationship Id="rId4" Type="http://schemas.openxmlformats.org/officeDocument/2006/relationships/image" Target="../media/image539.png"/><Relationship Id="rId5" Type="http://schemas.openxmlformats.org/officeDocument/2006/relationships/image" Target="../media/image540.png"/><Relationship Id="rId6" Type="http://schemas.openxmlformats.org/officeDocument/2006/relationships/image" Target="../media/image541.png"/><Relationship Id="rId7" Type="http://schemas.openxmlformats.org/officeDocument/2006/relationships/image" Target="../media/image542.png"/><Relationship Id="rId8" Type="http://schemas.openxmlformats.org/officeDocument/2006/relationships/image" Target="../media/image543.png"/><Relationship Id="rId9" Type="http://schemas.openxmlformats.org/officeDocument/2006/relationships/image" Target="../media/image544.png"/><Relationship Id="rId10" Type="http://schemas.openxmlformats.org/officeDocument/2006/relationships/image" Target="../media/image545.png"/><Relationship Id="rId11" Type="http://schemas.openxmlformats.org/officeDocument/2006/relationships/image" Target="../media/image546.png"/><Relationship Id="rId12" Type="http://schemas.openxmlformats.org/officeDocument/2006/relationships/image" Target="../media/image547.png"/><Relationship Id="rId13" Type="http://schemas.openxmlformats.org/officeDocument/2006/relationships/image" Target="../media/image548.png"/><Relationship Id="rId14" Type="http://schemas.openxmlformats.org/officeDocument/2006/relationships/image" Target="../media/image549.png"/><Relationship Id="rId15" Type="http://schemas.openxmlformats.org/officeDocument/2006/relationships/image" Target="../media/image550.png"/><Relationship Id="rId16" Type="http://schemas.openxmlformats.org/officeDocument/2006/relationships/image" Target="../media/image551.png"/><Relationship Id="rId17" Type="http://schemas.openxmlformats.org/officeDocument/2006/relationships/image" Target="../media/image552.png"/><Relationship Id="rId18" Type="http://schemas.openxmlformats.org/officeDocument/2006/relationships/image" Target="../media/image553.png"/><Relationship Id="rId19" Type="http://schemas.openxmlformats.org/officeDocument/2006/relationships/image" Target="../media/image554.png"/><Relationship Id="rId20" Type="http://schemas.openxmlformats.org/officeDocument/2006/relationships/image" Target="../media/image555.png"/><Relationship Id="rId21" Type="http://schemas.openxmlformats.org/officeDocument/2006/relationships/image" Target="../media/image556.png"/><Relationship Id="rId22" Type="http://schemas.openxmlformats.org/officeDocument/2006/relationships/image" Target="../media/image557.png"/><Relationship Id="rId23" Type="http://schemas.openxmlformats.org/officeDocument/2006/relationships/image" Target="../media/image558.png"/><Relationship Id="rId24" Type="http://schemas.openxmlformats.org/officeDocument/2006/relationships/image" Target="../media/image559.png"/><Relationship Id="rId25" Type="http://schemas.openxmlformats.org/officeDocument/2006/relationships/image" Target="../media/image560.png"/><Relationship Id="rId26" Type="http://schemas.openxmlformats.org/officeDocument/2006/relationships/image" Target="../media/image561.png"/><Relationship Id="rId27" Type="http://schemas.openxmlformats.org/officeDocument/2006/relationships/image" Target="../media/image562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3.png"/><Relationship Id="rId3" Type="http://schemas.openxmlformats.org/officeDocument/2006/relationships/image" Target="../media/image564.png"/><Relationship Id="rId4" Type="http://schemas.openxmlformats.org/officeDocument/2006/relationships/image" Target="../media/image565.png"/><Relationship Id="rId5" Type="http://schemas.openxmlformats.org/officeDocument/2006/relationships/image" Target="../media/image566.png"/><Relationship Id="rId6" Type="http://schemas.openxmlformats.org/officeDocument/2006/relationships/image" Target="../media/image567.png"/><Relationship Id="rId7" Type="http://schemas.openxmlformats.org/officeDocument/2006/relationships/image" Target="../media/image568.png"/><Relationship Id="rId8" Type="http://schemas.openxmlformats.org/officeDocument/2006/relationships/image" Target="../media/image569.png"/><Relationship Id="rId9" Type="http://schemas.openxmlformats.org/officeDocument/2006/relationships/image" Target="../media/image570.png"/><Relationship Id="rId10" Type="http://schemas.openxmlformats.org/officeDocument/2006/relationships/image" Target="../media/image571.png"/><Relationship Id="rId11" Type="http://schemas.openxmlformats.org/officeDocument/2006/relationships/image" Target="../media/image572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3.png"/><Relationship Id="rId3" Type="http://schemas.openxmlformats.org/officeDocument/2006/relationships/image" Target="../media/image574.png"/><Relationship Id="rId4" Type="http://schemas.openxmlformats.org/officeDocument/2006/relationships/image" Target="../media/image575.png"/><Relationship Id="rId5" Type="http://schemas.openxmlformats.org/officeDocument/2006/relationships/image" Target="../media/image576.png"/><Relationship Id="rId6" Type="http://schemas.openxmlformats.org/officeDocument/2006/relationships/image" Target="../media/image577.png"/><Relationship Id="rId7" Type="http://schemas.openxmlformats.org/officeDocument/2006/relationships/image" Target="../media/image578.png"/><Relationship Id="rId8" Type="http://schemas.openxmlformats.org/officeDocument/2006/relationships/image" Target="../media/image579.png"/><Relationship Id="rId9" Type="http://schemas.openxmlformats.org/officeDocument/2006/relationships/image" Target="../media/image580.png"/><Relationship Id="rId10" Type="http://schemas.openxmlformats.org/officeDocument/2006/relationships/image" Target="../media/image581.png"/><Relationship Id="rId11" Type="http://schemas.openxmlformats.org/officeDocument/2006/relationships/image" Target="../media/image582.png"/><Relationship Id="rId12" Type="http://schemas.openxmlformats.org/officeDocument/2006/relationships/image" Target="../media/image583.png"/><Relationship Id="rId13" Type="http://schemas.openxmlformats.org/officeDocument/2006/relationships/image" Target="../media/image584.png"/><Relationship Id="rId14" Type="http://schemas.openxmlformats.org/officeDocument/2006/relationships/image" Target="../media/image585.png"/><Relationship Id="rId15" Type="http://schemas.openxmlformats.org/officeDocument/2006/relationships/image" Target="../media/image586.png"/><Relationship Id="rId16" Type="http://schemas.openxmlformats.org/officeDocument/2006/relationships/image" Target="../media/image587.png"/><Relationship Id="rId17" Type="http://schemas.openxmlformats.org/officeDocument/2006/relationships/image" Target="../media/image588.png"/><Relationship Id="rId18" Type="http://schemas.openxmlformats.org/officeDocument/2006/relationships/image" Target="../media/image589.png"/><Relationship Id="rId19" Type="http://schemas.openxmlformats.org/officeDocument/2006/relationships/image" Target="../media/image590.png"/><Relationship Id="rId20" Type="http://schemas.openxmlformats.org/officeDocument/2006/relationships/image" Target="../media/image591.png"/><Relationship Id="rId21" Type="http://schemas.openxmlformats.org/officeDocument/2006/relationships/image" Target="../media/image592.png"/><Relationship Id="rId22" Type="http://schemas.openxmlformats.org/officeDocument/2006/relationships/image" Target="../media/image593.png"/><Relationship Id="rId23" Type="http://schemas.openxmlformats.org/officeDocument/2006/relationships/image" Target="../media/image594.png"/><Relationship Id="rId24" Type="http://schemas.openxmlformats.org/officeDocument/2006/relationships/image" Target="../media/image595.png"/><Relationship Id="rId25" Type="http://schemas.openxmlformats.org/officeDocument/2006/relationships/image" Target="../media/image596.png"/><Relationship Id="rId26" Type="http://schemas.openxmlformats.org/officeDocument/2006/relationships/image" Target="../media/image597.png"/><Relationship Id="rId27" Type="http://schemas.openxmlformats.org/officeDocument/2006/relationships/image" Target="../media/image598.png"/><Relationship Id="rId28" Type="http://schemas.openxmlformats.org/officeDocument/2006/relationships/image" Target="../media/image599.png"/><Relationship Id="rId29" Type="http://schemas.openxmlformats.org/officeDocument/2006/relationships/image" Target="../media/image600.png"/><Relationship Id="rId30" Type="http://schemas.openxmlformats.org/officeDocument/2006/relationships/image" Target="../media/image601.png"/><Relationship Id="rId31" Type="http://schemas.openxmlformats.org/officeDocument/2006/relationships/image" Target="../media/image602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3.png"/><Relationship Id="rId3" Type="http://schemas.openxmlformats.org/officeDocument/2006/relationships/image" Target="../media/image604.png"/><Relationship Id="rId4" Type="http://schemas.openxmlformats.org/officeDocument/2006/relationships/image" Target="../media/image605.png"/><Relationship Id="rId5" Type="http://schemas.openxmlformats.org/officeDocument/2006/relationships/image" Target="../media/image606.png"/><Relationship Id="rId6" Type="http://schemas.openxmlformats.org/officeDocument/2006/relationships/image" Target="../media/image607.png"/><Relationship Id="rId7" Type="http://schemas.openxmlformats.org/officeDocument/2006/relationships/image" Target="../media/image608.png"/><Relationship Id="rId8" Type="http://schemas.openxmlformats.org/officeDocument/2006/relationships/image" Target="../media/image609.png"/><Relationship Id="rId9" Type="http://schemas.openxmlformats.org/officeDocument/2006/relationships/image" Target="../media/image610.png"/><Relationship Id="rId10" Type="http://schemas.openxmlformats.org/officeDocument/2006/relationships/image" Target="../media/image611.png"/><Relationship Id="rId11" Type="http://schemas.openxmlformats.org/officeDocument/2006/relationships/image" Target="../media/image612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3.png"/><Relationship Id="rId3" Type="http://schemas.openxmlformats.org/officeDocument/2006/relationships/image" Target="../media/image614.png"/><Relationship Id="rId4" Type="http://schemas.openxmlformats.org/officeDocument/2006/relationships/image" Target="../media/image615.png"/><Relationship Id="rId5" Type="http://schemas.openxmlformats.org/officeDocument/2006/relationships/image" Target="../media/image616.png"/><Relationship Id="rId6" Type="http://schemas.openxmlformats.org/officeDocument/2006/relationships/image" Target="../media/image617.png"/><Relationship Id="rId7" Type="http://schemas.openxmlformats.org/officeDocument/2006/relationships/image" Target="../media/image618.png"/><Relationship Id="rId8" Type="http://schemas.openxmlformats.org/officeDocument/2006/relationships/image" Target="../media/image619.png"/><Relationship Id="rId9" Type="http://schemas.openxmlformats.org/officeDocument/2006/relationships/image" Target="../media/image620.png"/><Relationship Id="rId10" Type="http://schemas.openxmlformats.org/officeDocument/2006/relationships/image" Target="../media/image621.png"/><Relationship Id="rId11" Type="http://schemas.openxmlformats.org/officeDocument/2006/relationships/image" Target="../media/image622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3.png"/><Relationship Id="rId3" Type="http://schemas.openxmlformats.org/officeDocument/2006/relationships/image" Target="../media/image624.png"/><Relationship Id="rId4" Type="http://schemas.openxmlformats.org/officeDocument/2006/relationships/image" Target="../media/image625.png"/><Relationship Id="rId5" Type="http://schemas.openxmlformats.org/officeDocument/2006/relationships/image" Target="../media/image626.png"/><Relationship Id="rId6" Type="http://schemas.openxmlformats.org/officeDocument/2006/relationships/image" Target="../media/image627.png"/><Relationship Id="rId7" Type="http://schemas.openxmlformats.org/officeDocument/2006/relationships/image" Target="../media/image628.png"/><Relationship Id="rId8" Type="http://schemas.openxmlformats.org/officeDocument/2006/relationships/image" Target="../media/image629.png"/><Relationship Id="rId9" Type="http://schemas.openxmlformats.org/officeDocument/2006/relationships/image" Target="../media/image630.png"/><Relationship Id="rId10" Type="http://schemas.openxmlformats.org/officeDocument/2006/relationships/image" Target="../media/image631.png"/><Relationship Id="rId11" Type="http://schemas.openxmlformats.org/officeDocument/2006/relationships/image" Target="../media/image632.png"/><Relationship Id="rId12" Type="http://schemas.openxmlformats.org/officeDocument/2006/relationships/image" Target="../media/image633.png"/><Relationship Id="rId13" Type="http://schemas.openxmlformats.org/officeDocument/2006/relationships/image" Target="../media/image634.png"/><Relationship Id="rId14" Type="http://schemas.openxmlformats.org/officeDocument/2006/relationships/image" Target="../media/image635.png"/><Relationship Id="rId15" Type="http://schemas.openxmlformats.org/officeDocument/2006/relationships/image" Target="../media/image636.png"/><Relationship Id="rId16" Type="http://schemas.openxmlformats.org/officeDocument/2006/relationships/image" Target="../media/image637.png"/><Relationship Id="rId17" Type="http://schemas.openxmlformats.org/officeDocument/2006/relationships/image" Target="../media/image638.png"/><Relationship Id="rId18" Type="http://schemas.openxmlformats.org/officeDocument/2006/relationships/image" Target="../media/image639.png"/><Relationship Id="rId19" Type="http://schemas.openxmlformats.org/officeDocument/2006/relationships/image" Target="../media/image640.png"/><Relationship Id="rId20" Type="http://schemas.openxmlformats.org/officeDocument/2006/relationships/image" Target="../media/image641.png"/><Relationship Id="rId21" Type="http://schemas.openxmlformats.org/officeDocument/2006/relationships/image" Target="../media/image642.png"/><Relationship Id="rId22" Type="http://schemas.openxmlformats.org/officeDocument/2006/relationships/image" Target="../media/image643.png"/><Relationship Id="rId23" Type="http://schemas.openxmlformats.org/officeDocument/2006/relationships/image" Target="../media/image644.png"/><Relationship Id="rId24" Type="http://schemas.openxmlformats.org/officeDocument/2006/relationships/image" Target="../media/image645.png"/><Relationship Id="rId25" Type="http://schemas.openxmlformats.org/officeDocument/2006/relationships/image" Target="../media/image646.png"/><Relationship Id="rId26" Type="http://schemas.openxmlformats.org/officeDocument/2006/relationships/image" Target="../media/image647.png"/><Relationship Id="rId27" Type="http://schemas.openxmlformats.org/officeDocument/2006/relationships/image" Target="../media/image648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9.png"/><Relationship Id="rId3" Type="http://schemas.openxmlformats.org/officeDocument/2006/relationships/image" Target="../media/image650.png"/><Relationship Id="rId4" Type="http://schemas.openxmlformats.org/officeDocument/2006/relationships/image" Target="../media/image651.png"/><Relationship Id="rId5" Type="http://schemas.openxmlformats.org/officeDocument/2006/relationships/image" Target="../media/image652.png"/><Relationship Id="rId6" Type="http://schemas.openxmlformats.org/officeDocument/2006/relationships/image" Target="../media/image653.png"/><Relationship Id="rId7" Type="http://schemas.openxmlformats.org/officeDocument/2006/relationships/image" Target="../media/image654.png"/><Relationship Id="rId8" Type="http://schemas.openxmlformats.org/officeDocument/2006/relationships/image" Target="../media/image655.png"/><Relationship Id="rId9" Type="http://schemas.openxmlformats.org/officeDocument/2006/relationships/image" Target="../media/image656.png"/><Relationship Id="rId10" Type="http://schemas.openxmlformats.org/officeDocument/2006/relationships/image" Target="../media/image657.png"/><Relationship Id="rId11" Type="http://schemas.openxmlformats.org/officeDocument/2006/relationships/image" Target="../media/image658.png"/><Relationship Id="rId12" Type="http://schemas.openxmlformats.org/officeDocument/2006/relationships/image" Target="../media/image659.png"/><Relationship Id="rId13" Type="http://schemas.openxmlformats.org/officeDocument/2006/relationships/image" Target="../media/image660.png"/><Relationship Id="rId14" Type="http://schemas.openxmlformats.org/officeDocument/2006/relationships/image" Target="../media/image661.png"/><Relationship Id="rId15" Type="http://schemas.openxmlformats.org/officeDocument/2006/relationships/image" Target="../media/image662.png"/><Relationship Id="rId16" Type="http://schemas.openxmlformats.org/officeDocument/2006/relationships/image" Target="../media/image663.png"/><Relationship Id="rId17" Type="http://schemas.openxmlformats.org/officeDocument/2006/relationships/image" Target="../media/image664.png"/><Relationship Id="rId18" Type="http://schemas.openxmlformats.org/officeDocument/2006/relationships/image" Target="../media/image665.png"/><Relationship Id="rId19" Type="http://schemas.openxmlformats.org/officeDocument/2006/relationships/image" Target="../media/image666.png"/><Relationship Id="rId20" Type="http://schemas.openxmlformats.org/officeDocument/2006/relationships/image" Target="../media/image667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8.png"/><Relationship Id="rId3" Type="http://schemas.openxmlformats.org/officeDocument/2006/relationships/image" Target="../media/image669.png"/><Relationship Id="rId4" Type="http://schemas.openxmlformats.org/officeDocument/2006/relationships/image" Target="../media/image670.png"/><Relationship Id="rId5" Type="http://schemas.openxmlformats.org/officeDocument/2006/relationships/image" Target="../media/image671.png"/><Relationship Id="rId6" Type="http://schemas.openxmlformats.org/officeDocument/2006/relationships/image" Target="../media/image672.png"/><Relationship Id="rId7" Type="http://schemas.openxmlformats.org/officeDocument/2006/relationships/image" Target="../media/image673.png"/><Relationship Id="rId8" Type="http://schemas.openxmlformats.org/officeDocument/2006/relationships/image" Target="../media/image674.png"/><Relationship Id="rId9" Type="http://schemas.openxmlformats.org/officeDocument/2006/relationships/image" Target="../media/image675.png"/><Relationship Id="rId10" Type="http://schemas.openxmlformats.org/officeDocument/2006/relationships/image" Target="../media/image676.png"/><Relationship Id="rId11" Type="http://schemas.openxmlformats.org/officeDocument/2006/relationships/image" Target="../media/image677.png"/><Relationship Id="rId12" Type="http://schemas.openxmlformats.org/officeDocument/2006/relationships/image" Target="../media/image678.png"/><Relationship Id="rId13" Type="http://schemas.openxmlformats.org/officeDocument/2006/relationships/image" Target="../media/image679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0.png"/><Relationship Id="rId3" Type="http://schemas.openxmlformats.org/officeDocument/2006/relationships/image" Target="../media/image681.png"/><Relationship Id="rId4" Type="http://schemas.openxmlformats.org/officeDocument/2006/relationships/image" Target="../media/image682.png"/><Relationship Id="rId5" Type="http://schemas.openxmlformats.org/officeDocument/2006/relationships/image" Target="../media/image683.png"/><Relationship Id="rId6" Type="http://schemas.openxmlformats.org/officeDocument/2006/relationships/image" Target="../media/image684.png"/><Relationship Id="rId7" Type="http://schemas.openxmlformats.org/officeDocument/2006/relationships/image" Target="../media/image685.png"/><Relationship Id="rId8" Type="http://schemas.openxmlformats.org/officeDocument/2006/relationships/image" Target="../media/image686.png"/><Relationship Id="rId9" Type="http://schemas.openxmlformats.org/officeDocument/2006/relationships/image" Target="../media/image687.png"/><Relationship Id="rId10" Type="http://schemas.openxmlformats.org/officeDocument/2006/relationships/image" Target="../media/image688.png"/><Relationship Id="rId11" Type="http://schemas.openxmlformats.org/officeDocument/2006/relationships/image" Target="../media/image689.png"/><Relationship Id="rId12" Type="http://schemas.openxmlformats.org/officeDocument/2006/relationships/image" Target="../media/image690.png"/><Relationship Id="rId13" Type="http://schemas.openxmlformats.org/officeDocument/2006/relationships/image" Target="../media/image691.png"/><Relationship Id="rId14" Type="http://schemas.openxmlformats.org/officeDocument/2006/relationships/image" Target="../media/image692.png"/><Relationship Id="rId15" Type="http://schemas.openxmlformats.org/officeDocument/2006/relationships/image" Target="../media/image693.png"/><Relationship Id="rId16" Type="http://schemas.openxmlformats.org/officeDocument/2006/relationships/image" Target="../media/image694.png"/><Relationship Id="rId17" Type="http://schemas.openxmlformats.org/officeDocument/2006/relationships/image" Target="../media/image695.png"/><Relationship Id="rId18" Type="http://schemas.openxmlformats.org/officeDocument/2006/relationships/image" Target="../media/image696.png"/><Relationship Id="rId19" Type="http://schemas.openxmlformats.org/officeDocument/2006/relationships/image" Target="../media/image697.png"/><Relationship Id="rId20" Type="http://schemas.openxmlformats.org/officeDocument/2006/relationships/image" Target="../media/image698.png"/><Relationship Id="rId21" Type="http://schemas.openxmlformats.org/officeDocument/2006/relationships/image" Target="../media/image69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0.png"/><Relationship Id="rId3" Type="http://schemas.openxmlformats.org/officeDocument/2006/relationships/image" Target="../media/image701.png"/><Relationship Id="rId4" Type="http://schemas.openxmlformats.org/officeDocument/2006/relationships/image" Target="../media/image702.png"/><Relationship Id="rId5" Type="http://schemas.openxmlformats.org/officeDocument/2006/relationships/image" Target="../media/image703.png"/><Relationship Id="rId6" Type="http://schemas.openxmlformats.org/officeDocument/2006/relationships/image" Target="../media/image704.png"/><Relationship Id="rId7" Type="http://schemas.openxmlformats.org/officeDocument/2006/relationships/image" Target="../media/image705.png"/><Relationship Id="rId8" Type="http://schemas.openxmlformats.org/officeDocument/2006/relationships/image" Target="../media/image706.png"/><Relationship Id="rId9" Type="http://schemas.openxmlformats.org/officeDocument/2006/relationships/image" Target="../media/image707.png"/><Relationship Id="rId10" Type="http://schemas.openxmlformats.org/officeDocument/2006/relationships/image" Target="../media/image708.png"/><Relationship Id="rId11" Type="http://schemas.openxmlformats.org/officeDocument/2006/relationships/image" Target="../media/image709.png"/><Relationship Id="rId12" Type="http://schemas.openxmlformats.org/officeDocument/2006/relationships/image" Target="../media/image710.png"/><Relationship Id="rId13" Type="http://schemas.openxmlformats.org/officeDocument/2006/relationships/image" Target="../media/image711.png"/><Relationship Id="rId14" Type="http://schemas.openxmlformats.org/officeDocument/2006/relationships/image" Target="../media/image712.png"/><Relationship Id="rId15" Type="http://schemas.openxmlformats.org/officeDocument/2006/relationships/image" Target="../media/image713.png"/><Relationship Id="rId16" Type="http://schemas.openxmlformats.org/officeDocument/2006/relationships/image" Target="../media/image714.png"/><Relationship Id="rId17" Type="http://schemas.openxmlformats.org/officeDocument/2006/relationships/image" Target="../media/image715.png"/><Relationship Id="rId18" Type="http://schemas.openxmlformats.org/officeDocument/2006/relationships/image" Target="../media/image716.png"/><Relationship Id="rId19" Type="http://schemas.openxmlformats.org/officeDocument/2006/relationships/image" Target="../media/image717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8.png"/><Relationship Id="rId3" Type="http://schemas.openxmlformats.org/officeDocument/2006/relationships/image" Target="../media/image719.png"/><Relationship Id="rId4" Type="http://schemas.openxmlformats.org/officeDocument/2006/relationships/image" Target="../media/image720.png"/><Relationship Id="rId5" Type="http://schemas.openxmlformats.org/officeDocument/2006/relationships/image" Target="../media/image721.png"/><Relationship Id="rId6" Type="http://schemas.openxmlformats.org/officeDocument/2006/relationships/image" Target="../media/image722.png"/><Relationship Id="rId7" Type="http://schemas.openxmlformats.org/officeDocument/2006/relationships/image" Target="../media/image723.png"/><Relationship Id="rId8" Type="http://schemas.openxmlformats.org/officeDocument/2006/relationships/image" Target="../media/image724.png"/><Relationship Id="rId9" Type="http://schemas.openxmlformats.org/officeDocument/2006/relationships/image" Target="../media/image725.png"/><Relationship Id="rId10" Type="http://schemas.openxmlformats.org/officeDocument/2006/relationships/image" Target="../media/image726.png"/><Relationship Id="rId11" Type="http://schemas.openxmlformats.org/officeDocument/2006/relationships/image" Target="../media/image727.png"/><Relationship Id="rId12" Type="http://schemas.openxmlformats.org/officeDocument/2006/relationships/image" Target="../media/image728.png"/><Relationship Id="rId13" Type="http://schemas.openxmlformats.org/officeDocument/2006/relationships/image" Target="../media/image729.png"/><Relationship Id="rId14" Type="http://schemas.openxmlformats.org/officeDocument/2006/relationships/image" Target="../media/image730.png"/><Relationship Id="rId15" Type="http://schemas.openxmlformats.org/officeDocument/2006/relationships/image" Target="../media/image731.png"/><Relationship Id="rId16" Type="http://schemas.openxmlformats.org/officeDocument/2006/relationships/image" Target="../media/image732.png"/><Relationship Id="rId17" Type="http://schemas.openxmlformats.org/officeDocument/2006/relationships/image" Target="../media/image733.png"/><Relationship Id="rId18" Type="http://schemas.openxmlformats.org/officeDocument/2006/relationships/image" Target="../media/image734.png"/><Relationship Id="rId19" Type="http://schemas.openxmlformats.org/officeDocument/2006/relationships/image" Target="../media/image735.png"/><Relationship Id="rId20" Type="http://schemas.openxmlformats.org/officeDocument/2006/relationships/image" Target="../media/image736.png"/><Relationship Id="rId21" Type="http://schemas.openxmlformats.org/officeDocument/2006/relationships/image" Target="../media/image737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8.png"/><Relationship Id="rId3" Type="http://schemas.openxmlformats.org/officeDocument/2006/relationships/image" Target="../media/image739.png"/><Relationship Id="rId4" Type="http://schemas.openxmlformats.org/officeDocument/2006/relationships/image" Target="../media/image740.png"/><Relationship Id="rId5" Type="http://schemas.openxmlformats.org/officeDocument/2006/relationships/image" Target="../media/image741.png"/><Relationship Id="rId6" Type="http://schemas.openxmlformats.org/officeDocument/2006/relationships/image" Target="../media/image742.png"/><Relationship Id="rId7" Type="http://schemas.openxmlformats.org/officeDocument/2006/relationships/image" Target="../media/image743.png"/><Relationship Id="rId8" Type="http://schemas.openxmlformats.org/officeDocument/2006/relationships/image" Target="../media/image744.png"/><Relationship Id="rId9" Type="http://schemas.openxmlformats.org/officeDocument/2006/relationships/image" Target="../media/image745.png"/><Relationship Id="rId10" Type="http://schemas.openxmlformats.org/officeDocument/2006/relationships/image" Target="../media/image746.png"/><Relationship Id="rId11" Type="http://schemas.openxmlformats.org/officeDocument/2006/relationships/image" Target="../media/image747.png"/><Relationship Id="rId12" Type="http://schemas.openxmlformats.org/officeDocument/2006/relationships/image" Target="../media/image748.png"/><Relationship Id="rId13" Type="http://schemas.openxmlformats.org/officeDocument/2006/relationships/image" Target="../media/image749.png"/><Relationship Id="rId14" Type="http://schemas.openxmlformats.org/officeDocument/2006/relationships/image" Target="../media/image750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1.png"/><Relationship Id="rId3" Type="http://schemas.openxmlformats.org/officeDocument/2006/relationships/image" Target="../media/image752.png"/><Relationship Id="rId4" Type="http://schemas.openxmlformats.org/officeDocument/2006/relationships/image" Target="../media/image753.png"/><Relationship Id="rId5" Type="http://schemas.openxmlformats.org/officeDocument/2006/relationships/image" Target="../media/image754.png"/><Relationship Id="rId6" Type="http://schemas.openxmlformats.org/officeDocument/2006/relationships/image" Target="../media/image755.png"/><Relationship Id="rId7" Type="http://schemas.openxmlformats.org/officeDocument/2006/relationships/image" Target="../media/image756.png"/><Relationship Id="rId8" Type="http://schemas.openxmlformats.org/officeDocument/2006/relationships/image" Target="../media/image757.png"/><Relationship Id="rId9" Type="http://schemas.openxmlformats.org/officeDocument/2006/relationships/image" Target="../media/image758.png"/><Relationship Id="rId10" Type="http://schemas.openxmlformats.org/officeDocument/2006/relationships/image" Target="../media/image759.png"/><Relationship Id="rId11" Type="http://schemas.openxmlformats.org/officeDocument/2006/relationships/image" Target="../media/image760.png"/><Relationship Id="rId12" Type="http://schemas.openxmlformats.org/officeDocument/2006/relationships/image" Target="../media/image761.png"/><Relationship Id="rId13" Type="http://schemas.openxmlformats.org/officeDocument/2006/relationships/image" Target="../media/image762.png"/><Relationship Id="rId14" Type="http://schemas.openxmlformats.org/officeDocument/2006/relationships/image" Target="../media/image763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4.png"/><Relationship Id="rId3" Type="http://schemas.openxmlformats.org/officeDocument/2006/relationships/image" Target="../media/image765.png"/><Relationship Id="rId4" Type="http://schemas.openxmlformats.org/officeDocument/2006/relationships/image" Target="../media/image766.png"/><Relationship Id="rId5" Type="http://schemas.openxmlformats.org/officeDocument/2006/relationships/image" Target="../media/image767.png"/><Relationship Id="rId6" Type="http://schemas.openxmlformats.org/officeDocument/2006/relationships/image" Target="../media/image768.png"/><Relationship Id="rId7" Type="http://schemas.openxmlformats.org/officeDocument/2006/relationships/image" Target="../media/image769.png"/><Relationship Id="rId8" Type="http://schemas.openxmlformats.org/officeDocument/2006/relationships/image" Target="../media/image770.png"/><Relationship Id="rId9" Type="http://schemas.openxmlformats.org/officeDocument/2006/relationships/image" Target="../media/image771.png"/><Relationship Id="rId10" Type="http://schemas.openxmlformats.org/officeDocument/2006/relationships/image" Target="../media/image772.png"/><Relationship Id="rId11" Type="http://schemas.openxmlformats.org/officeDocument/2006/relationships/image" Target="../media/image773.png"/><Relationship Id="rId12" Type="http://schemas.openxmlformats.org/officeDocument/2006/relationships/image" Target="../media/image774.png"/><Relationship Id="rId13" Type="http://schemas.openxmlformats.org/officeDocument/2006/relationships/image" Target="../media/image775.png"/><Relationship Id="rId14" Type="http://schemas.openxmlformats.org/officeDocument/2006/relationships/image" Target="../media/image776.png"/><Relationship Id="rId15" Type="http://schemas.openxmlformats.org/officeDocument/2006/relationships/image" Target="../media/image777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8.png"/><Relationship Id="rId3" Type="http://schemas.openxmlformats.org/officeDocument/2006/relationships/image" Target="../media/image779.png"/><Relationship Id="rId4" Type="http://schemas.openxmlformats.org/officeDocument/2006/relationships/image" Target="../media/image780.png"/><Relationship Id="rId5" Type="http://schemas.openxmlformats.org/officeDocument/2006/relationships/image" Target="../media/image781.png"/><Relationship Id="rId6" Type="http://schemas.openxmlformats.org/officeDocument/2006/relationships/image" Target="../media/image782.png"/><Relationship Id="rId7" Type="http://schemas.openxmlformats.org/officeDocument/2006/relationships/image" Target="../media/image783.png"/><Relationship Id="rId8" Type="http://schemas.openxmlformats.org/officeDocument/2006/relationships/image" Target="../media/image784.png"/><Relationship Id="rId9" Type="http://schemas.openxmlformats.org/officeDocument/2006/relationships/image" Target="../media/image785.png"/><Relationship Id="rId10" Type="http://schemas.openxmlformats.org/officeDocument/2006/relationships/image" Target="../media/image786.png"/><Relationship Id="rId11" Type="http://schemas.openxmlformats.org/officeDocument/2006/relationships/image" Target="../media/image787.png"/><Relationship Id="rId12" Type="http://schemas.openxmlformats.org/officeDocument/2006/relationships/image" Target="../media/image788.png"/><Relationship Id="rId13" Type="http://schemas.openxmlformats.org/officeDocument/2006/relationships/image" Target="../media/image789.png"/><Relationship Id="rId14" Type="http://schemas.openxmlformats.org/officeDocument/2006/relationships/image" Target="../media/image790.png"/><Relationship Id="rId15" Type="http://schemas.openxmlformats.org/officeDocument/2006/relationships/image" Target="../media/image791.png"/><Relationship Id="rId16" Type="http://schemas.openxmlformats.org/officeDocument/2006/relationships/image" Target="../media/image792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3.png"/><Relationship Id="rId3" Type="http://schemas.openxmlformats.org/officeDocument/2006/relationships/image" Target="../media/image794.png"/><Relationship Id="rId4" Type="http://schemas.openxmlformats.org/officeDocument/2006/relationships/image" Target="../media/image795.png"/><Relationship Id="rId5" Type="http://schemas.openxmlformats.org/officeDocument/2006/relationships/image" Target="../media/image796.png"/><Relationship Id="rId6" Type="http://schemas.openxmlformats.org/officeDocument/2006/relationships/image" Target="../media/image797.png"/><Relationship Id="rId7" Type="http://schemas.openxmlformats.org/officeDocument/2006/relationships/image" Target="../media/image798.png"/><Relationship Id="rId8" Type="http://schemas.openxmlformats.org/officeDocument/2006/relationships/image" Target="../media/image799.png"/><Relationship Id="rId9" Type="http://schemas.openxmlformats.org/officeDocument/2006/relationships/image" Target="../media/image800.png"/><Relationship Id="rId10" Type="http://schemas.openxmlformats.org/officeDocument/2006/relationships/image" Target="../media/image801.png"/><Relationship Id="rId11" Type="http://schemas.openxmlformats.org/officeDocument/2006/relationships/image" Target="../media/image802.png"/><Relationship Id="rId12" Type="http://schemas.openxmlformats.org/officeDocument/2006/relationships/image" Target="../media/image803.png"/><Relationship Id="rId13" Type="http://schemas.openxmlformats.org/officeDocument/2006/relationships/image" Target="../media/image804.png"/><Relationship Id="rId14" Type="http://schemas.openxmlformats.org/officeDocument/2006/relationships/image" Target="../media/image805.png"/><Relationship Id="rId15" Type="http://schemas.openxmlformats.org/officeDocument/2006/relationships/image" Target="../media/image806.png"/><Relationship Id="rId16" Type="http://schemas.openxmlformats.org/officeDocument/2006/relationships/image" Target="../media/image807.png"/><Relationship Id="rId17" Type="http://schemas.openxmlformats.org/officeDocument/2006/relationships/image" Target="../media/image808.png"/><Relationship Id="rId18" Type="http://schemas.openxmlformats.org/officeDocument/2006/relationships/image" Target="../media/image809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0.png"/><Relationship Id="rId3" Type="http://schemas.openxmlformats.org/officeDocument/2006/relationships/image" Target="../media/image811.png"/><Relationship Id="rId4" Type="http://schemas.openxmlformats.org/officeDocument/2006/relationships/image" Target="../media/image812.png"/><Relationship Id="rId5" Type="http://schemas.openxmlformats.org/officeDocument/2006/relationships/image" Target="../media/image813.png"/><Relationship Id="rId6" Type="http://schemas.openxmlformats.org/officeDocument/2006/relationships/image" Target="../media/image814.png"/><Relationship Id="rId7" Type="http://schemas.openxmlformats.org/officeDocument/2006/relationships/image" Target="../media/image815.png"/><Relationship Id="rId8" Type="http://schemas.openxmlformats.org/officeDocument/2006/relationships/image" Target="../media/image816.png"/><Relationship Id="rId9" Type="http://schemas.openxmlformats.org/officeDocument/2006/relationships/image" Target="../media/image817.png"/><Relationship Id="rId10" Type="http://schemas.openxmlformats.org/officeDocument/2006/relationships/image" Target="../media/image818.png"/><Relationship Id="rId11" Type="http://schemas.openxmlformats.org/officeDocument/2006/relationships/image" Target="../media/image819.png"/><Relationship Id="rId12" Type="http://schemas.openxmlformats.org/officeDocument/2006/relationships/image" Target="../media/image820.png"/><Relationship Id="rId13" Type="http://schemas.openxmlformats.org/officeDocument/2006/relationships/image" Target="../media/image821.png"/><Relationship Id="rId14" Type="http://schemas.openxmlformats.org/officeDocument/2006/relationships/image" Target="../media/image822.png"/><Relationship Id="rId15" Type="http://schemas.openxmlformats.org/officeDocument/2006/relationships/image" Target="../media/image823.png"/><Relationship Id="rId16" Type="http://schemas.openxmlformats.org/officeDocument/2006/relationships/image" Target="../media/image824.png"/><Relationship Id="rId17" Type="http://schemas.openxmlformats.org/officeDocument/2006/relationships/image" Target="../media/image825.png"/><Relationship Id="rId18" Type="http://schemas.openxmlformats.org/officeDocument/2006/relationships/image" Target="../media/image826.png"/><Relationship Id="rId19" Type="http://schemas.openxmlformats.org/officeDocument/2006/relationships/image" Target="../media/image827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8.png"/><Relationship Id="rId3" Type="http://schemas.openxmlformats.org/officeDocument/2006/relationships/image" Target="../media/image829.png"/><Relationship Id="rId4" Type="http://schemas.openxmlformats.org/officeDocument/2006/relationships/image" Target="../media/image830.png"/><Relationship Id="rId5" Type="http://schemas.openxmlformats.org/officeDocument/2006/relationships/image" Target="../media/image831.png"/><Relationship Id="rId6" Type="http://schemas.openxmlformats.org/officeDocument/2006/relationships/image" Target="../media/image832.png"/><Relationship Id="rId7" Type="http://schemas.openxmlformats.org/officeDocument/2006/relationships/image" Target="../media/image833.png"/><Relationship Id="rId8" Type="http://schemas.openxmlformats.org/officeDocument/2006/relationships/image" Target="../media/image834.png"/><Relationship Id="rId9" Type="http://schemas.openxmlformats.org/officeDocument/2006/relationships/image" Target="../media/image835.png"/><Relationship Id="rId10" Type="http://schemas.openxmlformats.org/officeDocument/2006/relationships/image" Target="../media/image836.png"/><Relationship Id="rId11" Type="http://schemas.openxmlformats.org/officeDocument/2006/relationships/image" Target="../media/image837.png"/><Relationship Id="rId12" Type="http://schemas.openxmlformats.org/officeDocument/2006/relationships/image" Target="../media/image838.png"/><Relationship Id="rId13" Type="http://schemas.openxmlformats.org/officeDocument/2006/relationships/image" Target="../media/image839.png"/><Relationship Id="rId14" Type="http://schemas.openxmlformats.org/officeDocument/2006/relationships/image" Target="../media/image840.png"/><Relationship Id="rId15" Type="http://schemas.openxmlformats.org/officeDocument/2006/relationships/image" Target="../media/image841.png"/><Relationship Id="rId16" Type="http://schemas.openxmlformats.org/officeDocument/2006/relationships/image" Target="../media/image842.png"/><Relationship Id="rId17" Type="http://schemas.openxmlformats.org/officeDocument/2006/relationships/image" Target="../media/image843.png"/><Relationship Id="rId18" Type="http://schemas.openxmlformats.org/officeDocument/2006/relationships/image" Target="../media/image844.png"/><Relationship Id="rId19" Type="http://schemas.openxmlformats.org/officeDocument/2006/relationships/image" Target="../media/image845.png"/><Relationship Id="rId20" Type="http://schemas.openxmlformats.org/officeDocument/2006/relationships/image" Target="../media/image846.png"/><Relationship Id="rId21" Type="http://schemas.openxmlformats.org/officeDocument/2006/relationships/image" Target="../media/image847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8.png"/><Relationship Id="rId3" Type="http://schemas.openxmlformats.org/officeDocument/2006/relationships/image" Target="../media/image849.png"/><Relationship Id="rId4" Type="http://schemas.openxmlformats.org/officeDocument/2006/relationships/image" Target="../media/image850.png"/><Relationship Id="rId5" Type="http://schemas.openxmlformats.org/officeDocument/2006/relationships/image" Target="../media/image851.png"/><Relationship Id="rId6" Type="http://schemas.openxmlformats.org/officeDocument/2006/relationships/image" Target="../media/image852.png"/><Relationship Id="rId7" Type="http://schemas.openxmlformats.org/officeDocument/2006/relationships/image" Target="../media/image853.png"/><Relationship Id="rId8" Type="http://schemas.openxmlformats.org/officeDocument/2006/relationships/image" Target="../media/image854.png"/><Relationship Id="rId9" Type="http://schemas.openxmlformats.org/officeDocument/2006/relationships/image" Target="../media/image855.png"/><Relationship Id="rId10" Type="http://schemas.openxmlformats.org/officeDocument/2006/relationships/image" Target="../media/image856.png"/><Relationship Id="rId11" Type="http://schemas.openxmlformats.org/officeDocument/2006/relationships/image" Target="../media/image857.png"/><Relationship Id="rId12" Type="http://schemas.openxmlformats.org/officeDocument/2006/relationships/image" Target="../media/image858.png"/><Relationship Id="rId13" Type="http://schemas.openxmlformats.org/officeDocument/2006/relationships/image" Target="../media/image859.png"/><Relationship Id="rId14" Type="http://schemas.openxmlformats.org/officeDocument/2006/relationships/image" Target="../media/image860.png"/><Relationship Id="rId15" Type="http://schemas.openxmlformats.org/officeDocument/2006/relationships/image" Target="../media/image861.png"/><Relationship Id="rId16" Type="http://schemas.openxmlformats.org/officeDocument/2006/relationships/image" Target="../media/image862.png"/><Relationship Id="rId17" Type="http://schemas.openxmlformats.org/officeDocument/2006/relationships/image" Target="../media/image863.png"/><Relationship Id="rId18" Type="http://schemas.openxmlformats.org/officeDocument/2006/relationships/image" Target="../media/image864.png"/><Relationship Id="rId19" Type="http://schemas.openxmlformats.org/officeDocument/2006/relationships/image" Target="../media/image865.png"/><Relationship Id="rId20" Type="http://schemas.openxmlformats.org/officeDocument/2006/relationships/image" Target="../media/image866.png"/><Relationship Id="rId21" Type="http://schemas.openxmlformats.org/officeDocument/2006/relationships/image" Target="../media/image867.png"/><Relationship Id="rId22" Type="http://schemas.openxmlformats.org/officeDocument/2006/relationships/image" Target="../media/image86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9.png"/><Relationship Id="rId3" Type="http://schemas.openxmlformats.org/officeDocument/2006/relationships/image" Target="../media/image870.png"/><Relationship Id="rId4" Type="http://schemas.openxmlformats.org/officeDocument/2006/relationships/image" Target="../media/image871.png"/><Relationship Id="rId5" Type="http://schemas.openxmlformats.org/officeDocument/2006/relationships/image" Target="../media/image872.png"/><Relationship Id="rId6" Type="http://schemas.openxmlformats.org/officeDocument/2006/relationships/image" Target="../media/image873.png"/><Relationship Id="rId7" Type="http://schemas.openxmlformats.org/officeDocument/2006/relationships/image" Target="../media/image874.png"/><Relationship Id="rId8" Type="http://schemas.openxmlformats.org/officeDocument/2006/relationships/image" Target="../media/image875.png"/><Relationship Id="rId9" Type="http://schemas.openxmlformats.org/officeDocument/2006/relationships/image" Target="../media/image876.png"/><Relationship Id="rId10" Type="http://schemas.openxmlformats.org/officeDocument/2006/relationships/image" Target="../media/image877.png"/><Relationship Id="rId11" Type="http://schemas.openxmlformats.org/officeDocument/2006/relationships/image" Target="../media/image878.png"/><Relationship Id="rId12" Type="http://schemas.openxmlformats.org/officeDocument/2006/relationships/image" Target="../media/image879.png"/><Relationship Id="rId13" Type="http://schemas.openxmlformats.org/officeDocument/2006/relationships/image" Target="../media/image880.png"/><Relationship Id="rId14" Type="http://schemas.openxmlformats.org/officeDocument/2006/relationships/image" Target="../media/image881.png"/><Relationship Id="rId15" Type="http://schemas.openxmlformats.org/officeDocument/2006/relationships/image" Target="../media/image882.png"/><Relationship Id="rId16" Type="http://schemas.openxmlformats.org/officeDocument/2006/relationships/image" Target="../media/image883.png"/><Relationship Id="rId17" Type="http://schemas.openxmlformats.org/officeDocument/2006/relationships/image" Target="../media/image884.png"/><Relationship Id="rId18" Type="http://schemas.openxmlformats.org/officeDocument/2006/relationships/image" Target="../media/image885.png"/><Relationship Id="rId19" Type="http://schemas.openxmlformats.org/officeDocument/2006/relationships/image" Target="../media/image886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7.png"/><Relationship Id="rId3" Type="http://schemas.openxmlformats.org/officeDocument/2006/relationships/image" Target="../media/image888.png"/><Relationship Id="rId4" Type="http://schemas.openxmlformats.org/officeDocument/2006/relationships/image" Target="../media/image889.png"/><Relationship Id="rId5" Type="http://schemas.openxmlformats.org/officeDocument/2006/relationships/image" Target="../media/image890.png"/><Relationship Id="rId6" Type="http://schemas.openxmlformats.org/officeDocument/2006/relationships/image" Target="../media/image891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2.png"/><Relationship Id="rId3" Type="http://schemas.openxmlformats.org/officeDocument/2006/relationships/image" Target="../media/image893.png"/><Relationship Id="rId4" Type="http://schemas.openxmlformats.org/officeDocument/2006/relationships/image" Target="../media/image894.png"/><Relationship Id="rId5" Type="http://schemas.openxmlformats.org/officeDocument/2006/relationships/image" Target="../media/image895.png"/><Relationship Id="rId6" Type="http://schemas.openxmlformats.org/officeDocument/2006/relationships/image" Target="../media/image896.png"/><Relationship Id="rId7" Type="http://schemas.openxmlformats.org/officeDocument/2006/relationships/image" Target="../media/image897.png"/><Relationship Id="rId8" Type="http://schemas.openxmlformats.org/officeDocument/2006/relationships/image" Target="../media/image898.png"/><Relationship Id="rId9" Type="http://schemas.openxmlformats.org/officeDocument/2006/relationships/image" Target="../media/image899.png"/><Relationship Id="rId10" Type="http://schemas.openxmlformats.org/officeDocument/2006/relationships/image" Target="../media/image900.png"/><Relationship Id="rId11" Type="http://schemas.openxmlformats.org/officeDocument/2006/relationships/image" Target="../media/image901.png"/><Relationship Id="rId12" Type="http://schemas.openxmlformats.org/officeDocument/2006/relationships/image" Target="../media/image902.png"/><Relationship Id="rId13" Type="http://schemas.openxmlformats.org/officeDocument/2006/relationships/image" Target="../media/image903.png"/><Relationship Id="rId14" Type="http://schemas.openxmlformats.org/officeDocument/2006/relationships/image" Target="../media/image904.png"/><Relationship Id="rId15" Type="http://schemas.openxmlformats.org/officeDocument/2006/relationships/image" Target="../media/image905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6.png"/><Relationship Id="rId3" Type="http://schemas.openxmlformats.org/officeDocument/2006/relationships/image" Target="../media/image907.png"/><Relationship Id="rId4" Type="http://schemas.openxmlformats.org/officeDocument/2006/relationships/image" Target="../media/image908.png"/><Relationship Id="rId5" Type="http://schemas.openxmlformats.org/officeDocument/2006/relationships/image" Target="../media/image909.png"/><Relationship Id="rId6" Type="http://schemas.openxmlformats.org/officeDocument/2006/relationships/image" Target="../media/image910.png"/><Relationship Id="rId7" Type="http://schemas.openxmlformats.org/officeDocument/2006/relationships/image" Target="../media/image911.png"/><Relationship Id="rId8" Type="http://schemas.openxmlformats.org/officeDocument/2006/relationships/image" Target="../media/image912.png"/><Relationship Id="rId9" Type="http://schemas.openxmlformats.org/officeDocument/2006/relationships/image" Target="../media/image913.png"/><Relationship Id="rId10" Type="http://schemas.openxmlformats.org/officeDocument/2006/relationships/image" Target="../media/image914.png"/><Relationship Id="rId11" Type="http://schemas.openxmlformats.org/officeDocument/2006/relationships/image" Target="../media/image915.png"/><Relationship Id="rId12" Type="http://schemas.openxmlformats.org/officeDocument/2006/relationships/image" Target="../media/image916.png"/><Relationship Id="rId13" Type="http://schemas.openxmlformats.org/officeDocument/2006/relationships/image" Target="../media/image917.png"/><Relationship Id="rId14" Type="http://schemas.openxmlformats.org/officeDocument/2006/relationships/image" Target="../media/image918.png"/><Relationship Id="rId15" Type="http://schemas.openxmlformats.org/officeDocument/2006/relationships/image" Target="../media/image919.png"/><Relationship Id="rId16" Type="http://schemas.openxmlformats.org/officeDocument/2006/relationships/image" Target="../media/image920.png"/><Relationship Id="rId17" Type="http://schemas.openxmlformats.org/officeDocument/2006/relationships/image" Target="../media/image921.png"/><Relationship Id="rId18" Type="http://schemas.openxmlformats.org/officeDocument/2006/relationships/image" Target="../media/image922.png"/><Relationship Id="rId19" Type="http://schemas.openxmlformats.org/officeDocument/2006/relationships/image" Target="../media/image923.png"/><Relationship Id="rId20" Type="http://schemas.openxmlformats.org/officeDocument/2006/relationships/image" Target="../media/image924.png"/><Relationship Id="rId21" Type="http://schemas.openxmlformats.org/officeDocument/2006/relationships/image" Target="../media/image925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6.png"/><Relationship Id="rId3" Type="http://schemas.openxmlformats.org/officeDocument/2006/relationships/image" Target="../media/image927.png"/><Relationship Id="rId4" Type="http://schemas.openxmlformats.org/officeDocument/2006/relationships/image" Target="../media/image928.png"/><Relationship Id="rId5" Type="http://schemas.openxmlformats.org/officeDocument/2006/relationships/image" Target="../media/image929.png"/><Relationship Id="rId6" Type="http://schemas.openxmlformats.org/officeDocument/2006/relationships/image" Target="../media/image930.png"/><Relationship Id="rId7" Type="http://schemas.openxmlformats.org/officeDocument/2006/relationships/image" Target="../media/image931.png"/><Relationship Id="rId8" Type="http://schemas.openxmlformats.org/officeDocument/2006/relationships/image" Target="../media/image932.png"/><Relationship Id="rId9" Type="http://schemas.openxmlformats.org/officeDocument/2006/relationships/image" Target="../media/image933.png"/><Relationship Id="rId10" Type="http://schemas.openxmlformats.org/officeDocument/2006/relationships/image" Target="../media/image934.png"/><Relationship Id="rId11" Type="http://schemas.openxmlformats.org/officeDocument/2006/relationships/image" Target="../media/image935.png"/><Relationship Id="rId12" Type="http://schemas.openxmlformats.org/officeDocument/2006/relationships/image" Target="../media/image936.png"/><Relationship Id="rId13" Type="http://schemas.openxmlformats.org/officeDocument/2006/relationships/image" Target="../media/image937.png"/><Relationship Id="rId14" Type="http://schemas.openxmlformats.org/officeDocument/2006/relationships/image" Target="../media/image938.png"/><Relationship Id="rId15" Type="http://schemas.openxmlformats.org/officeDocument/2006/relationships/image" Target="../media/image939.png"/><Relationship Id="rId16" Type="http://schemas.openxmlformats.org/officeDocument/2006/relationships/image" Target="../media/image940.png"/><Relationship Id="rId17" Type="http://schemas.openxmlformats.org/officeDocument/2006/relationships/image" Target="../media/image941.png"/><Relationship Id="rId18" Type="http://schemas.openxmlformats.org/officeDocument/2006/relationships/image" Target="../media/image942.png"/><Relationship Id="rId19" Type="http://schemas.openxmlformats.org/officeDocument/2006/relationships/image" Target="../media/image943.png"/><Relationship Id="rId20" Type="http://schemas.openxmlformats.org/officeDocument/2006/relationships/image" Target="../media/image944.png"/><Relationship Id="rId21" Type="http://schemas.openxmlformats.org/officeDocument/2006/relationships/image" Target="../media/image945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6.png"/><Relationship Id="rId3" Type="http://schemas.openxmlformats.org/officeDocument/2006/relationships/image" Target="../media/image947.png"/><Relationship Id="rId4" Type="http://schemas.openxmlformats.org/officeDocument/2006/relationships/image" Target="../media/image948.png"/><Relationship Id="rId5" Type="http://schemas.openxmlformats.org/officeDocument/2006/relationships/image" Target="../media/image949.png"/><Relationship Id="rId6" Type="http://schemas.openxmlformats.org/officeDocument/2006/relationships/image" Target="../media/image950.png"/><Relationship Id="rId7" Type="http://schemas.openxmlformats.org/officeDocument/2006/relationships/image" Target="../media/image951.png"/><Relationship Id="rId8" Type="http://schemas.openxmlformats.org/officeDocument/2006/relationships/image" Target="../media/image952.png"/><Relationship Id="rId9" Type="http://schemas.openxmlformats.org/officeDocument/2006/relationships/image" Target="../media/image953.png"/><Relationship Id="rId10" Type="http://schemas.openxmlformats.org/officeDocument/2006/relationships/image" Target="../media/image954.png"/><Relationship Id="rId11" Type="http://schemas.openxmlformats.org/officeDocument/2006/relationships/image" Target="../media/image955.png"/><Relationship Id="rId12" Type="http://schemas.openxmlformats.org/officeDocument/2006/relationships/image" Target="../media/image956.png"/><Relationship Id="rId13" Type="http://schemas.openxmlformats.org/officeDocument/2006/relationships/image" Target="../media/image957.png"/><Relationship Id="rId14" Type="http://schemas.openxmlformats.org/officeDocument/2006/relationships/image" Target="../media/image958.png"/><Relationship Id="rId15" Type="http://schemas.openxmlformats.org/officeDocument/2006/relationships/image" Target="../media/image959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0.png"/><Relationship Id="rId3" Type="http://schemas.openxmlformats.org/officeDocument/2006/relationships/image" Target="../media/image961.png"/><Relationship Id="rId4" Type="http://schemas.openxmlformats.org/officeDocument/2006/relationships/image" Target="../media/image962.png"/><Relationship Id="rId5" Type="http://schemas.openxmlformats.org/officeDocument/2006/relationships/image" Target="../media/image963.png"/><Relationship Id="rId6" Type="http://schemas.openxmlformats.org/officeDocument/2006/relationships/image" Target="../media/image964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5.png"/><Relationship Id="rId3" Type="http://schemas.openxmlformats.org/officeDocument/2006/relationships/image" Target="../media/image966.png"/><Relationship Id="rId4" Type="http://schemas.openxmlformats.org/officeDocument/2006/relationships/image" Target="../media/image967.png"/><Relationship Id="rId5" Type="http://schemas.openxmlformats.org/officeDocument/2006/relationships/image" Target="../media/image968.png"/><Relationship Id="rId6" Type="http://schemas.openxmlformats.org/officeDocument/2006/relationships/image" Target="../media/image969.png"/><Relationship Id="rId7" Type="http://schemas.openxmlformats.org/officeDocument/2006/relationships/image" Target="../media/image970.png"/><Relationship Id="rId8" Type="http://schemas.openxmlformats.org/officeDocument/2006/relationships/image" Target="../media/image971.png"/><Relationship Id="rId9" Type="http://schemas.openxmlformats.org/officeDocument/2006/relationships/image" Target="../media/image972.png"/><Relationship Id="rId10" Type="http://schemas.openxmlformats.org/officeDocument/2006/relationships/image" Target="../media/image973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4.png"/><Relationship Id="rId3" Type="http://schemas.openxmlformats.org/officeDocument/2006/relationships/image" Target="../media/image975.png"/><Relationship Id="rId4" Type="http://schemas.openxmlformats.org/officeDocument/2006/relationships/image" Target="../media/image976.png"/><Relationship Id="rId5" Type="http://schemas.openxmlformats.org/officeDocument/2006/relationships/image" Target="../media/image977.png"/><Relationship Id="rId6" Type="http://schemas.openxmlformats.org/officeDocument/2006/relationships/image" Target="../media/image978.png"/><Relationship Id="rId7" Type="http://schemas.openxmlformats.org/officeDocument/2006/relationships/image" Target="../media/image979.png"/><Relationship Id="rId8" Type="http://schemas.openxmlformats.org/officeDocument/2006/relationships/image" Target="../media/image980.png"/><Relationship Id="rId9" Type="http://schemas.openxmlformats.org/officeDocument/2006/relationships/image" Target="../media/image981.png"/><Relationship Id="rId10" Type="http://schemas.openxmlformats.org/officeDocument/2006/relationships/image" Target="../media/image982.png"/><Relationship Id="rId11" Type="http://schemas.openxmlformats.org/officeDocument/2006/relationships/image" Target="../media/image983.png"/><Relationship Id="rId12" Type="http://schemas.openxmlformats.org/officeDocument/2006/relationships/image" Target="../media/image984.png"/><Relationship Id="rId13" Type="http://schemas.openxmlformats.org/officeDocument/2006/relationships/image" Target="../media/image985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6.png"/><Relationship Id="rId3" Type="http://schemas.openxmlformats.org/officeDocument/2006/relationships/image" Target="../media/image987.png"/><Relationship Id="rId4" Type="http://schemas.openxmlformats.org/officeDocument/2006/relationships/image" Target="../media/image988.png"/><Relationship Id="rId5" Type="http://schemas.openxmlformats.org/officeDocument/2006/relationships/image" Target="../media/image989.png"/><Relationship Id="rId6" Type="http://schemas.openxmlformats.org/officeDocument/2006/relationships/image" Target="../media/image990.png"/><Relationship Id="rId7" Type="http://schemas.openxmlformats.org/officeDocument/2006/relationships/image" Target="../media/image991.png"/><Relationship Id="rId8" Type="http://schemas.openxmlformats.org/officeDocument/2006/relationships/image" Target="../media/image992.png"/><Relationship Id="rId9" Type="http://schemas.openxmlformats.org/officeDocument/2006/relationships/image" Target="../media/image993.png"/><Relationship Id="rId10" Type="http://schemas.openxmlformats.org/officeDocument/2006/relationships/image" Target="../media/image994.png"/><Relationship Id="rId11" Type="http://schemas.openxmlformats.org/officeDocument/2006/relationships/image" Target="../media/image995.png"/><Relationship Id="rId12" Type="http://schemas.openxmlformats.org/officeDocument/2006/relationships/image" Target="../media/image99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7.png"/><Relationship Id="rId3" Type="http://schemas.openxmlformats.org/officeDocument/2006/relationships/image" Target="../media/image998.png"/><Relationship Id="rId4" Type="http://schemas.openxmlformats.org/officeDocument/2006/relationships/image" Target="../media/image999.png"/><Relationship Id="rId5" Type="http://schemas.openxmlformats.org/officeDocument/2006/relationships/image" Target="../media/image1000.png"/><Relationship Id="rId6" Type="http://schemas.openxmlformats.org/officeDocument/2006/relationships/image" Target="../media/image1001.png"/><Relationship Id="rId7" Type="http://schemas.openxmlformats.org/officeDocument/2006/relationships/image" Target="../media/image1002.png"/><Relationship Id="rId8" Type="http://schemas.openxmlformats.org/officeDocument/2006/relationships/image" Target="../media/image1003.png"/><Relationship Id="rId9" Type="http://schemas.openxmlformats.org/officeDocument/2006/relationships/image" Target="../media/image1004.png"/><Relationship Id="rId10" Type="http://schemas.openxmlformats.org/officeDocument/2006/relationships/image" Target="../media/image1005.png"/><Relationship Id="rId11" Type="http://schemas.openxmlformats.org/officeDocument/2006/relationships/image" Target="../media/image1006.png"/><Relationship Id="rId12" Type="http://schemas.openxmlformats.org/officeDocument/2006/relationships/image" Target="../media/image1007.png"/><Relationship Id="rId13" Type="http://schemas.openxmlformats.org/officeDocument/2006/relationships/image" Target="../media/image1008.png"/><Relationship Id="rId14" Type="http://schemas.openxmlformats.org/officeDocument/2006/relationships/image" Target="../media/image1009.png"/><Relationship Id="rId15" Type="http://schemas.openxmlformats.org/officeDocument/2006/relationships/image" Target="../media/image1010.png"/><Relationship Id="rId16" Type="http://schemas.openxmlformats.org/officeDocument/2006/relationships/image" Target="../media/image1011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2.png"/><Relationship Id="rId3" Type="http://schemas.openxmlformats.org/officeDocument/2006/relationships/image" Target="../media/image1013.png"/><Relationship Id="rId4" Type="http://schemas.openxmlformats.org/officeDocument/2006/relationships/image" Target="../media/image1014.png"/><Relationship Id="rId5" Type="http://schemas.openxmlformats.org/officeDocument/2006/relationships/image" Target="../media/image1015.png"/><Relationship Id="rId6" Type="http://schemas.openxmlformats.org/officeDocument/2006/relationships/image" Target="../media/image1016.png"/><Relationship Id="rId7" Type="http://schemas.openxmlformats.org/officeDocument/2006/relationships/image" Target="../media/image1017.png"/><Relationship Id="rId8" Type="http://schemas.openxmlformats.org/officeDocument/2006/relationships/image" Target="../media/image1018.png"/><Relationship Id="rId9" Type="http://schemas.openxmlformats.org/officeDocument/2006/relationships/image" Target="../media/image1019.png"/><Relationship Id="rId10" Type="http://schemas.openxmlformats.org/officeDocument/2006/relationships/image" Target="../media/image1020.png"/><Relationship Id="rId11" Type="http://schemas.openxmlformats.org/officeDocument/2006/relationships/image" Target="../media/image1021.png"/><Relationship Id="rId12" Type="http://schemas.openxmlformats.org/officeDocument/2006/relationships/image" Target="../media/image1022.png"/><Relationship Id="rId13" Type="http://schemas.openxmlformats.org/officeDocument/2006/relationships/image" Target="../media/image1023.png"/><Relationship Id="rId14" Type="http://schemas.openxmlformats.org/officeDocument/2006/relationships/image" Target="../media/image1024.png"/><Relationship Id="rId15" Type="http://schemas.openxmlformats.org/officeDocument/2006/relationships/image" Target="../media/image1025.png"/><Relationship Id="rId16" Type="http://schemas.openxmlformats.org/officeDocument/2006/relationships/image" Target="../media/image1026.png"/><Relationship Id="rId17" Type="http://schemas.openxmlformats.org/officeDocument/2006/relationships/image" Target="../media/image1027.png"/><Relationship Id="rId18" Type="http://schemas.openxmlformats.org/officeDocument/2006/relationships/image" Target="../media/image1028.png"/><Relationship Id="rId19" Type="http://schemas.openxmlformats.org/officeDocument/2006/relationships/image" Target="../media/image1029.png"/><Relationship Id="rId20" Type="http://schemas.openxmlformats.org/officeDocument/2006/relationships/image" Target="../media/image1030.png"/><Relationship Id="rId21" Type="http://schemas.openxmlformats.org/officeDocument/2006/relationships/image" Target="../media/image1031.png"/><Relationship Id="rId22" Type="http://schemas.openxmlformats.org/officeDocument/2006/relationships/image" Target="../media/image1032.png"/><Relationship Id="rId23" Type="http://schemas.openxmlformats.org/officeDocument/2006/relationships/image" Target="../media/image1033.png"/><Relationship Id="rId24" Type="http://schemas.openxmlformats.org/officeDocument/2006/relationships/image" Target="../media/image1034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5.png"/><Relationship Id="rId3" Type="http://schemas.openxmlformats.org/officeDocument/2006/relationships/image" Target="../media/image1036.png"/><Relationship Id="rId4" Type="http://schemas.openxmlformats.org/officeDocument/2006/relationships/image" Target="../media/image1037.png"/><Relationship Id="rId5" Type="http://schemas.openxmlformats.org/officeDocument/2006/relationships/image" Target="../media/image1038.png"/><Relationship Id="rId6" Type="http://schemas.openxmlformats.org/officeDocument/2006/relationships/image" Target="../media/image1039.png"/><Relationship Id="rId7" Type="http://schemas.openxmlformats.org/officeDocument/2006/relationships/image" Target="../media/image104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8037" y="2290942"/>
            <a:ext cx="5842909" cy="33583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6213" y="4902985"/>
            <a:ext cx="4891347" cy="10705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1546" y="5565537"/>
            <a:ext cx="3862377" cy="6531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9524" y="7660714"/>
            <a:ext cx="3580952" cy="731349"/>
            <a:chOff x="1409524" y="7660714"/>
            <a:chExt cx="3580952" cy="73134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9524" y="7660714"/>
              <a:ext cx="3580952" cy="73134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3972" y="7711645"/>
            <a:ext cx="3784345" cy="7696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09524" y="6085714"/>
            <a:ext cx="1201587" cy="1201587"/>
            <a:chOff x="10009524" y="6085714"/>
            <a:chExt cx="1201587" cy="12015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09524" y="6085714"/>
              <a:ext cx="1201587" cy="12015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85714" y="2713492"/>
            <a:ext cx="1201587" cy="1201587"/>
            <a:chOff x="13485714" y="2713492"/>
            <a:chExt cx="1201587" cy="120158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85714" y="2713492"/>
              <a:ext cx="1201587" cy="12015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91534" y="2713492"/>
            <a:ext cx="1201587" cy="1201587"/>
            <a:chOff x="15391534" y="2713492"/>
            <a:chExt cx="1201587" cy="120158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91534" y="2713492"/>
              <a:ext cx="1201587" cy="12015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391534" y="4406878"/>
            <a:ext cx="1201587" cy="1201587"/>
            <a:chOff x="15391534" y="4406878"/>
            <a:chExt cx="1201587" cy="120158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91534" y="4406878"/>
              <a:ext cx="1201587" cy="12015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85714" y="5850794"/>
            <a:ext cx="1201587" cy="1201587"/>
            <a:chOff x="13485714" y="5850794"/>
            <a:chExt cx="1201587" cy="120158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85714" y="5850794"/>
              <a:ext cx="1201587" cy="12015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783598" y="7287302"/>
            <a:ext cx="1201587" cy="1201587"/>
            <a:chOff x="11783598" y="7287302"/>
            <a:chExt cx="1201587" cy="120158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83598" y="7287302"/>
              <a:ext cx="1201587" cy="120158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735979" y="4562434"/>
            <a:ext cx="1328571" cy="400794"/>
            <a:chOff x="11735979" y="4562434"/>
            <a:chExt cx="1328571" cy="40079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35979" y="4562434"/>
              <a:ext cx="1328571" cy="4007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340741" y="6295635"/>
            <a:ext cx="1328571" cy="400794"/>
            <a:chOff x="15340741" y="6295635"/>
            <a:chExt cx="1328571" cy="40079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340741" y="6295635"/>
              <a:ext cx="1328571" cy="40079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634921" y="3269048"/>
            <a:ext cx="766138" cy="107021"/>
            <a:chOff x="14634921" y="3269048"/>
            <a:chExt cx="766138" cy="10702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634921" y="3269048"/>
              <a:ext cx="766138" cy="1070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720034" y="4139876"/>
            <a:ext cx="556085" cy="107021"/>
            <a:chOff x="15720034" y="4139876"/>
            <a:chExt cx="556085" cy="10702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15720034" y="4139876"/>
              <a:ext cx="556085" cy="10702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374476" y="7217984"/>
            <a:ext cx="1266534" cy="107021"/>
            <a:chOff x="15374476" y="7217984"/>
            <a:chExt cx="1266534" cy="107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5374476" y="7217984"/>
              <a:ext cx="1266534" cy="10702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354152" y="3313688"/>
            <a:ext cx="1131563" cy="1286312"/>
            <a:chOff x="12354152" y="3313688"/>
            <a:chExt cx="1131563" cy="128631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54152" y="3313688"/>
              <a:ext cx="1131563" cy="128631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354152" y="4919688"/>
            <a:ext cx="1131563" cy="1531899"/>
            <a:chOff x="12354152" y="4919688"/>
            <a:chExt cx="1131563" cy="153189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354152" y="4919688"/>
              <a:ext cx="1131563" cy="153189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630484" y="7405881"/>
            <a:ext cx="900265" cy="107021"/>
            <a:chOff x="13630484" y="7405881"/>
            <a:chExt cx="900265" cy="107021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13630484" y="7405881"/>
              <a:ext cx="900265" cy="10702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919933" y="7847741"/>
            <a:ext cx="3072395" cy="107021"/>
            <a:chOff x="12919933" y="7847741"/>
            <a:chExt cx="3072395" cy="10702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919933" y="7847741"/>
              <a:ext cx="3072395" cy="10702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391894" y="7448582"/>
            <a:ext cx="467677" cy="107021"/>
            <a:chOff x="10391894" y="7448582"/>
            <a:chExt cx="467677" cy="10702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0">
              <a:off x="10391894" y="7448582"/>
              <a:ext cx="467677" cy="10702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933333" y="7687698"/>
            <a:ext cx="1328571" cy="400794"/>
            <a:chOff x="9933333" y="7687698"/>
            <a:chExt cx="1328571" cy="40079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933333" y="7687698"/>
              <a:ext cx="1328571" cy="40079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254383" y="7888095"/>
            <a:ext cx="537378" cy="14286"/>
            <a:chOff x="11254383" y="7888095"/>
            <a:chExt cx="537378" cy="14286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254383" y="7888095"/>
              <a:ext cx="537378" cy="1428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811874" y="3002161"/>
            <a:ext cx="549267" cy="549143"/>
            <a:chOff x="13811874" y="3002161"/>
            <a:chExt cx="549267" cy="54914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811874" y="3002161"/>
              <a:ext cx="549267" cy="549143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734122" y="3028061"/>
            <a:ext cx="516411" cy="516392"/>
            <a:chOff x="15734122" y="3028061"/>
            <a:chExt cx="516411" cy="51639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734122" y="3028061"/>
              <a:ext cx="516411" cy="51639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5726729" y="4738879"/>
            <a:ext cx="537546" cy="537586"/>
            <a:chOff x="15726729" y="4738879"/>
            <a:chExt cx="537546" cy="537586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726729" y="4738879"/>
              <a:ext cx="537546" cy="53758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3809307" y="6167127"/>
            <a:ext cx="568931" cy="568920"/>
            <a:chOff x="13809307" y="6167127"/>
            <a:chExt cx="568931" cy="56892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809307" y="6167127"/>
              <a:ext cx="568931" cy="56892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2111942" y="7616083"/>
            <a:ext cx="563947" cy="524977"/>
            <a:chOff x="12111942" y="7616083"/>
            <a:chExt cx="563947" cy="524977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111942" y="7616083"/>
              <a:ext cx="563947" cy="52497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314286" y="6328224"/>
            <a:ext cx="602824" cy="678472"/>
            <a:chOff x="10314286" y="6328224"/>
            <a:chExt cx="602824" cy="678472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314286" y="6328224"/>
              <a:ext cx="602824" cy="678472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1695732" y="4552757"/>
            <a:ext cx="1332087" cy="451639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5055928" y="6297360"/>
            <a:ext cx="1829678" cy="419430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9843234" y="7660544"/>
            <a:ext cx="1515119" cy="473319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4573016" y="876938"/>
            <a:ext cx="1914072" cy="249915"/>
            <a:chOff x="14573016" y="876938"/>
            <a:chExt cx="1914072" cy="249915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14573016" y="880258"/>
              <a:ext cx="334373" cy="211145"/>
              <a:chOff x="14573016" y="880258"/>
              <a:chExt cx="334373" cy="211145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4573016" y="880258"/>
                <a:ext cx="334373" cy="211145"/>
              </a:xfrm>
              <a:prstGeom prst="rect">
                <a:avLst/>
              </a:prstGeom>
            </p:spPr>
          </p:pic>
        </p:grpSp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4659502" y="811141"/>
              <a:ext cx="2001438" cy="470324"/>
            </a:xfrm>
            <a:prstGeom prst="rect">
              <a:avLst/>
            </a:prstGeom>
          </p:spPr>
        </p:pic>
      </p:grpSp>
      <p:pic>
        <p:nvPicPr>
          <p:cNvPr id="99" name="Object 9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216448" y="2058990"/>
            <a:ext cx="2852571" cy="9733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14831" y="876938"/>
            <a:ext cx="1518477" cy="198263"/>
            <a:chOff x="14814831" y="876938"/>
            <a:chExt cx="1518477" cy="19826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814831" y="879572"/>
              <a:ext cx="265265" cy="167506"/>
              <a:chOff x="14814831" y="879572"/>
              <a:chExt cx="265265" cy="16750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814831" y="879572"/>
                <a:ext cx="265265" cy="167506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83447" y="824251"/>
              <a:ext cx="1587699" cy="3750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80952" y="3857296"/>
            <a:ext cx="3523810" cy="3062057"/>
            <a:chOff x="7380952" y="3857296"/>
            <a:chExt cx="3523810" cy="306205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323016" y="3857296"/>
              <a:ext cx="1638889" cy="1628571"/>
              <a:chOff x="8323016" y="3857296"/>
              <a:chExt cx="1638889" cy="162857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23016" y="3857296"/>
                <a:ext cx="1638889" cy="1628571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59271" y="3966471"/>
              <a:ext cx="1989257" cy="170451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21818" y="5624408"/>
              <a:ext cx="3751290" cy="141716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29739" y="6487911"/>
              <a:ext cx="4736424" cy="6448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1219" y="1159123"/>
            <a:ext cx="1827621" cy="134284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9527" y="1164794"/>
            <a:ext cx="3769900" cy="14868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66073" y="1507625"/>
            <a:ext cx="1630024" cy="6448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49673" y="728473"/>
            <a:ext cx="2627481" cy="6448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94465" y="3171862"/>
            <a:ext cx="1683436" cy="507002"/>
            <a:chOff x="2794465" y="3171862"/>
            <a:chExt cx="1683436" cy="507002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794465" y="3171862"/>
              <a:ext cx="1683436" cy="507002"/>
              <a:chOff x="2794465" y="3171862"/>
              <a:chExt cx="1683436" cy="50700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794465" y="3171862"/>
                <a:ext cx="1683436" cy="507002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01901" y="3168469"/>
              <a:ext cx="1760200" cy="63467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28683" y="3169977"/>
            <a:ext cx="1178971" cy="65886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40531" y="6026558"/>
            <a:ext cx="1049829" cy="89241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3693" y="7638017"/>
            <a:ext cx="1317448" cy="9589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94465" y="2851631"/>
            <a:ext cx="22861" cy="5875393"/>
            <a:chOff x="2794465" y="2851631"/>
            <a:chExt cx="22861" cy="58753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94465" y="2851631"/>
              <a:ext cx="22861" cy="58753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71173" y="2851631"/>
            <a:ext cx="22861" cy="5875393"/>
            <a:chOff x="4471173" y="2851631"/>
            <a:chExt cx="22861" cy="58753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1173" y="2851631"/>
              <a:ext cx="22861" cy="58753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47882" y="2851631"/>
            <a:ext cx="22861" cy="5875393"/>
            <a:chOff x="6147882" y="2851631"/>
            <a:chExt cx="22861" cy="587539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47882" y="2851631"/>
              <a:ext cx="22861" cy="58753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824590" y="2851631"/>
            <a:ext cx="22861" cy="5875393"/>
            <a:chOff x="7824590" y="2851631"/>
            <a:chExt cx="22861" cy="587539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24590" y="2851631"/>
              <a:ext cx="22861" cy="58753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01299" y="2851631"/>
            <a:ext cx="22861" cy="5875393"/>
            <a:chOff x="9501299" y="2851631"/>
            <a:chExt cx="22861" cy="587539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01299" y="2851631"/>
              <a:ext cx="22861" cy="58753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178007" y="2851631"/>
            <a:ext cx="22861" cy="5875393"/>
            <a:chOff x="11178007" y="2851631"/>
            <a:chExt cx="22861" cy="5875393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178007" y="2851631"/>
              <a:ext cx="22861" cy="58753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854716" y="2851631"/>
            <a:ext cx="22861" cy="5875393"/>
            <a:chOff x="12854716" y="2851631"/>
            <a:chExt cx="22861" cy="587539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854716" y="2851631"/>
              <a:ext cx="22861" cy="58753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531424" y="2851631"/>
            <a:ext cx="22861" cy="5875393"/>
            <a:chOff x="14531424" y="2851631"/>
            <a:chExt cx="22861" cy="587539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531424" y="2851631"/>
              <a:ext cx="22861" cy="58753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6208133" y="2851631"/>
            <a:ext cx="22861" cy="5875393"/>
            <a:chOff x="16208133" y="2851631"/>
            <a:chExt cx="22861" cy="587539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208133" y="2851631"/>
              <a:ext cx="22861" cy="58753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123642" y="4642278"/>
            <a:ext cx="2359224" cy="507002"/>
            <a:chOff x="7123642" y="4642278"/>
            <a:chExt cx="2359224" cy="50700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7123642" y="4642278"/>
              <a:ext cx="2359224" cy="507002"/>
              <a:chOff x="7123642" y="4642278"/>
              <a:chExt cx="2359224" cy="507002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123642" y="4642278"/>
                <a:ext cx="2359224" cy="507002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35268" y="4637371"/>
              <a:ext cx="2248352" cy="634676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37864" y="4498343"/>
            <a:ext cx="1208667" cy="89265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4521905" y="4634378"/>
            <a:ext cx="2551621" cy="507002"/>
            <a:chOff x="4521905" y="4634378"/>
            <a:chExt cx="2551621" cy="50700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521905" y="4634378"/>
              <a:ext cx="2551621" cy="50700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599103" y="7624101"/>
            <a:ext cx="2014581" cy="507002"/>
            <a:chOff x="13599103" y="7624101"/>
            <a:chExt cx="2014581" cy="50700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599103" y="7624101"/>
              <a:ext cx="2014581" cy="507002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300192" y="7636542"/>
            <a:ext cx="2672199" cy="63897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631320" y="4641560"/>
            <a:ext cx="2385704" cy="634676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340579" y="8763166"/>
            <a:ext cx="1091314" cy="756857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5222293" y="8750731"/>
            <a:ext cx="1883305" cy="750657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3534521" y="8767712"/>
            <a:ext cx="1795962" cy="756857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207112" y="8763169"/>
            <a:ext cx="1794029" cy="756857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6743340" y="8763169"/>
            <a:ext cx="1925410" cy="756857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9096560" y="8763169"/>
            <a:ext cx="938952" cy="756857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0249064" y="8763169"/>
            <a:ext cx="1861057" cy="756857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910588" y="8763169"/>
            <a:ext cx="1862019" cy="756857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545372" y="8763166"/>
            <a:ext cx="1860810" cy="756857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0961919" y="4642278"/>
            <a:ext cx="2359224" cy="507002"/>
            <a:chOff x="10961919" y="4642278"/>
            <a:chExt cx="2359224" cy="507002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0961919" y="4642278"/>
              <a:ext cx="2359224" cy="507002"/>
              <a:chOff x="10961919" y="4642278"/>
              <a:chExt cx="2359224" cy="507002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0961919" y="4642278"/>
                <a:ext cx="2359224" cy="507002"/>
              </a:xfrm>
              <a:prstGeom prst="rect">
                <a:avLst/>
              </a:prstGeom>
            </p:spPr>
          </p:pic>
        </p:grpSp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095417" y="4629807"/>
              <a:ext cx="2208667" cy="65192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335701" y="7640908"/>
            <a:ext cx="2002584" cy="507002"/>
            <a:chOff x="10335701" y="7640908"/>
            <a:chExt cx="2002584" cy="507002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335701" y="7640908"/>
              <a:ext cx="2002584" cy="507002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9712928" y="7634331"/>
            <a:ext cx="3137343" cy="638972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0676762" y="6170492"/>
            <a:ext cx="5169160" cy="507002"/>
            <a:chOff x="10676762" y="6170492"/>
            <a:chExt cx="5169160" cy="507002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676762" y="6170492"/>
              <a:ext cx="5169160" cy="507002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1769122" y="6174718"/>
            <a:ext cx="2929286" cy="634676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4521905" y="7640908"/>
            <a:ext cx="2551621" cy="507002"/>
            <a:chOff x="4521905" y="7640908"/>
            <a:chExt cx="2551621" cy="507002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521905" y="7640908"/>
              <a:ext cx="2551621" cy="507002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4931958" y="7636004"/>
            <a:ext cx="1715276" cy="634676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7123642" y="7640908"/>
            <a:ext cx="2359224" cy="507002"/>
            <a:chOff x="7123642" y="7640908"/>
            <a:chExt cx="2359224" cy="507002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123642" y="7640908"/>
              <a:ext cx="2359224" cy="507002"/>
            </a:xfrm>
            <a:prstGeom prst="rect">
              <a:avLst/>
            </a:prstGeom>
          </p:spPr>
        </p:pic>
      </p:grpSp>
      <p:pic>
        <p:nvPicPr>
          <p:cNvPr id="99" name="Object 98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7326222" y="7628764"/>
            <a:ext cx="2000499" cy="652461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4060286" y="3171862"/>
            <a:ext cx="2170709" cy="507002"/>
            <a:chOff x="14060286" y="3171862"/>
            <a:chExt cx="2170709" cy="507002"/>
          </a:xfrm>
        </p:grpSpPr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4060286" y="3171862"/>
              <a:ext cx="2170709" cy="507002"/>
            </a:xfrm>
            <a:prstGeom prst="rect">
              <a:avLst/>
            </a:prstGeom>
          </p:spPr>
        </p:pic>
      </p:grpSp>
      <p:pic>
        <p:nvPicPr>
          <p:cNvPr id="103" name="Object 102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3860062" y="3180558"/>
            <a:ext cx="2485133" cy="634676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2776698" y="6983649"/>
            <a:ext cx="7103176" cy="9877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49264" y="2869607"/>
            <a:ext cx="11387186" cy="6095359"/>
            <a:chOff x="3449264" y="2869607"/>
            <a:chExt cx="11387186" cy="60953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49264" y="2869607"/>
              <a:ext cx="11387186" cy="6095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4600" y="1157176"/>
            <a:ext cx="1847222" cy="134166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93365" y="1072813"/>
            <a:ext cx="2635968" cy="158271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92299" y="1527838"/>
            <a:ext cx="3086862" cy="63565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49692" y="729321"/>
            <a:ext cx="2621891" cy="64146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4238" y="1159123"/>
            <a:ext cx="1822373" cy="134284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9527" y="1164794"/>
            <a:ext cx="3743138" cy="14868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66073" y="1507625"/>
            <a:ext cx="2594177" cy="6448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49673" y="728473"/>
            <a:ext cx="2627481" cy="6448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33333" y="3280660"/>
            <a:ext cx="3575104" cy="3822653"/>
            <a:chOff x="1333333" y="3280660"/>
            <a:chExt cx="3575104" cy="382265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664562" y="3280660"/>
              <a:ext cx="912646" cy="926218"/>
              <a:chOff x="2664562" y="3280660"/>
              <a:chExt cx="912646" cy="92621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664562" y="3280660"/>
                <a:ext cx="912646" cy="9262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33333" y="3541605"/>
              <a:ext cx="3575104" cy="3561707"/>
              <a:chOff x="1333333" y="3541605"/>
              <a:chExt cx="3575104" cy="356170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33333" y="3541605"/>
                <a:ext cx="3575104" cy="356170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342054" y="3280660"/>
            <a:ext cx="3575104" cy="3822653"/>
            <a:chOff x="5342054" y="3280660"/>
            <a:chExt cx="3575104" cy="382265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673283" y="3280660"/>
              <a:ext cx="912646" cy="926218"/>
              <a:chOff x="6673283" y="3280660"/>
              <a:chExt cx="912646" cy="92621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673283" y="3280660"/>
                <a:ext cx="912646" cy="9262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342054" y="3541605"/>
              <a:ext cx="3575104" cy="3561707"/>
              <a:chOff x="5342054" y="3541605"/>
              <a:chExt cx="3575104" cy="356170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342054" y="3541605"/>
                <a:ext cx="3575104" cy="356170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9350775" y="3280660"/>
            <a:ext cx="3575104" cy="3822653"/>
            <a:chOff x="9350775" y="3280660"/>
            <a:chExt cx="3575104" cy="382265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0682004" y="3280660"/>
              <a:ext cx="912646" cy="926218"/>
              <a:chOff x="10682004" y="3280660"/>
              <a:chExt cx="912646" cy="92621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682004" y="3280660"/>
                <a:ext cx="912646" cy="92621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350775" y="3541605"/>
              <a:ext cx="3575104" cy="3561707"/>
              <a:chOff x="9350775" y="3541605"/>
              <a:chExt cx="3575104" cy="356170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350775" y="3541605"/>
                <a:ext cx="3575104" cy="3561707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3359496" y="3280660"/>
            <a:ext cx="3575104" cy="3822653"/>
            <a:chOff x="13359496" y="3280660"/>
            <a:chExt cx="3575104" cy="3822653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4690724" y="3280660"/>
              <a:ext cx="912646" cy="926218"/>
              <a:chOff x="14690724" y="3280660"/>
              <a:chExt cx="912646" cy="926218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690724" y="3280660"/>
                <a:ext cx="912646" cy="92621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3359496" y="3541605"/>
              <a:ext cx="3575104" cy="3561707"/>
              <a:chOff x="13359496" y="3541605"/>
              <a:chExt cx="3575104" cy="3561707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359496" y="3541605"/>
                <a:ext cx="3575104" cy="3561707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575104" y="7695238"/>
            <a:ext cx="3091563" cy="590476"/>
            <a:chOff x="1575104" y="7695238"/>
            <a:chExt cx="3091563" cy="59047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75104" y="7695238"/>
              <a:ext cx="3091563" cy="59047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583825" y="7695238"/>
            <a:ext cx="3091563" cy="590476"/>
            <a:chOff x="5583825" y="7695238"/>
            <a:chExt cx="3091563" cy="59047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83825" y="7695238"/>
              <a:ext cx="3091563" cy="59047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592546" y="7695238"/>
            <a:ext cx="3091563" cy="590476"/>
            <a:chOff x="9592546" y="7695238"/>
            <a:chExt cx="3091563" cy="59047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92546" y="7695238"/>
              <a:ext cx="3091563" cy="59047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601266" y="7695238"/>
            <a:ext cx="3091563" cy="590476"/>
            <a:chOff x="13601266" y="7695238"/>
            <a:chExt cx="3091563" cy="59047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601266" y="7695238"/>
              <a:ext cx="3091563" cy="59047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79205" y="7380645"/>
            <a:ext cx="664314" cy="176040"/>
            <a:chOff x="2779205" y="7380645"/>
            <a:chExt cx="664314" cy="17604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2779205" y="7380645"/>
              <a:ext cx="664314" cy="17604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778691" y="7380645"/>
            <a:ext cx="664314" cy="176040"/>
            <a:chOff x="6778691" y="7380645"/>
            <a:chExt cx="664314" cy="17604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6778691" y="7380645"/>
              <a:ext cx="664314" cy="17604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778178" y="7380645"/>
            <a:ext cx="664314" cy="176040"/>
            <a:chOff x="10778178" y="7380645"/>
            <a:chExt cx="664314" cy="17604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6200000">
              <a:off x="10778178" y="7380645"/>
              <a:ext cx="664314" cy="17604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4777664" y="7380645"/>
            <a:ext cx="664314" cy="176040"/>
            <a:chOff x="14777664" y="7380645"/>
            <a:chExt cx="664314" cy="17604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6200000">
              <a:off x="14777664" y="7380645"/>
              <a:ext cx="664314" cy="176040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2412910" y="3314022"/>
            <a:ext cx="1424481" cy="980681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845141" y="4592465"/>
            <a:ext cx="2419208" cy="787341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846937" y="5186975"/>
            <a:ext cx="2641701" cy="1192910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722646" y="7689779"/>
            <a:ext cx="2551741" cy="715360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444546" y="3323546"/>
            <a:ext cx="1413366" cy="980681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5970760" y="4601989"/>
            <a:ext cx="2257560" cy="787541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880099" y="5196499"/>
            <a:ext cx="2591796" cy="1508101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972588" y="7752893"/>
            <a:ext cx="2297246" cy="626779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0454937" y="3323546"/>
            <a:ext cx="1412176" cy="980681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853084" y="4601989"/>
            <a:ext cx="2414646" cy="787341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9904775" y="5196499"/>
            <a:ext cx="2571149" cy="1508101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9964122" y="7752893"/>
            <a:ext cx="2336741" cy="626779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471785" y="3323546"/>
            <a:ext cx="1418128" cy="980681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986779" y="4601989"/>
            <a:ext cx="2301513" cy="787541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3914422" y="5196499"/>
            <a:ext cx="2603130" cy="1508101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3983984" y="7752893"/>
            <a:ext cx="2447694" cy="6267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14831" y="876938"/>
            <a:ext cx="1518477" cy="198263"/>
            <a:chOff x="14814831" y="876938"/>
            <a:chExt cx="1518477" cy="19826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814831" y="879572"/>
              <a:ext cx="265265" cy="167506"/>
              <a:chOff x="14814831" y="879572"/>
              <a:chExt cx="265265" cy="16750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814831" y="879572"/>
                <a:ext cx="265265" cy="167506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83447" y="824251"/>
              <a:ext cx="1587699" cy="3750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80952" y="2864165"/>
            <a:ext cx="3523810" cy="3062057"/>
            <a:chOff x="7380952" y="2864165"/>
            <a:chExt cx="3523810" cy="306205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323016" y="2864165"/>
              <a:ext cx="1638889" cy="1628571"/>
              <a:chOff x="8323016" y="2864165"/>
              <a:chExt cx="1638889" cy="162857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23016" y="2864165"/>
                <a:ext cx="1638889" cy="1628571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2195" y="2973331"/>
              <a:ext cx="1986886" cy="170454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21818" y="4631278"/>
              <a:ext cx="3704090" cy="141716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30377" y="5494780"/>
              <a:ext cx="4942929" cy="6448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59646" y="6353439"/>
            <a:ext cx="4436516" cy="2380952"/>
            <a:chOff x="6959646" y="6353439"/>
            <a:chExt cx="4436516" cy="238095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59646" y="6353439"/>
              <a:ext cx="4436516" cy="238095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04075" y="6629861"/>
            <a:ext cx="3746273" cy="189907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4600" y="1157181"/>
            <a:ext cx="1847221" cy="13416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5061" y="1164794"/>
            <a:ext cx="2827776" cy="14868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74549" y="1507625"/>
            <a:ext cx="2190567" cy="6448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7695" y="3014762"/>
            <a:ext cx="3575914" cy="10721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90314" y="5416274"/>
            <a:ext cx="6047619" cy="3238964"/>
            <a:chOff x="1690314" y="5416274"/>
            <a:chExt cx="6047619" cy="323896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90314" y="5416274"/>
              <a:ext cx="6047619" cy="32389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7650" y="5416274"/>
            <a:ext cx="3728326" cy="3247619"/>
            <a:chOff x="9327650" y="5416274"/>
            <a:chExt cx="3728326" cy="32476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27650" y="5416274"/>
              <a:ext cx="3728326" cy="32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46446" y="5416274"/>
            <a:ext cx="3692662" cy="3247619"/>
            <a:chOff x="13046446" y="5416274"/>
            <a:chExt cx="3692662" cy="32476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46446" y="5416274"/>
              <a:ext cx="3692662" cy="32476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59952" y="3875133"/>
            <a:ext cx="4223534" cy="148858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97286" y="3875133"/>
            <a:ext cx="6333210" cy="148858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4600" y="1157181"/>
            <a:ext cx="1847221" cy="13416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5061" y="1164794"/>
            <a:ext cx="2827776" cy="14868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74549" y="1507625"/>
            <a:ext cx="2190567" cy="6448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0400" y="3014762"/>
            <a:ext cx="2073333" cy="107216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3761" y="5386852"/>
            <a:ext cx="4761905" cy="3428571"/>
            <a:chOff x="1273761" y="5386852"/>
            <a:chExt cx="4761905" cy="3428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3761" y="5386852"/>
              <a:ext cx="4761905" cy="34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57519" y="5386852"/>
            <a:ext cx="4761905" cy="3428571"/>
            <a:chOff x="6757519" y="5386852"/>
            <a:chExt cx="4761905" cy="3428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57519" y="5386852"/>
              <a:ext cx="4761905" cy="34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74857" y="5407632"/>
            <a:ext cx="4761905" cy="3428571"/>
            <a:chOff x="12174857" y="5407632"/>
            <a:chExt cx="4761905" cy="34285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74857" y="5407632"/>
              <a:ext cx="4761905" cy="342857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1543" y="3797895"/>
            <a:ext cx="9487667" cy="148858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579342" y="5633147"/>
            <a:ext cx="2150741" cy="2255372"/>
            <a:chOff x="2579342" y="5633147"/>
            <a:chExt cx="2150741" cy="225537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79342" y="5633147"/>
              <a:ext cx="2150741" cy="22553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96270" y="6385054"/>
            <a:ext cx="3884403" cy="1132510"/>
            <a:chOff x="7196270" y="6385054"/>
            <a:chExt cx="3884403" cy="113251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96270" y="6385054"/>
              <a:ext cx="3884403" cy="11325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984320" y="6104338"/>
            <a:ext cx="3142979" cy="1693941"/>
            <a:chOff x="12984320" y="6104338"/>
            <a:chExt cx="3142979" cy="169394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84320" y="6104338"/>
              <a:ext cx="3142979" cy="169394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993118" y="7857625"/>
            <a:ext cx="3093582" cy="100251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013958" y="7912305"/>
            <a:ext cx="4320848" cy="95534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297702" y="7913263"/>
            <a:ext cx="2752410" cy="95515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1905" y="5447676"/>
            <a:ext cx="15727236" cy="3294784"/>
            <a:chOff x="1361905" y="5447676"/>
            <a:chExt cx="15727236" cy="32947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501713" y="4726629"/>
              <a:ext cx="31454471" cy="288418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501713" y="6234080"/>
              <a:ext cx="31454471" cy="334450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4600" y="1157181"/>
            <a:ext cx="1847221" cy="134166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85061" y="1164794"/>
            <a:ext cx="2827776" cy="148685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74549" y="1507625"/>
            <a:ext cx="2190567" cy="6448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0257" y="3014762"/>
            <a:ext cx="4422180" cy="107216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1543" y="3798857"/>
            <a:ext cx="8743866" cy="14884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2531" y="4410229"/>
            <a:ext cx="15758990" cy="4158474"/>
            <a:chOff x="1282531" y="4410229"/>
            <a:chExt cx="15758990" cy="41584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2531" y="4410229"/>
              <a:ext cx="15758990" cy="415847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4600" y="1157181"/>
            <a:ext cx="1847221" cy="13416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85061" y="1164794"/>
            <a:ext cx="2827776" cy="14868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74549" y="1507625"/>
            <a:ext cx="2190567" cy="64485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7410" y="3014762"/>
            <a:ext cx="4405066" cy="107216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74226" y="5328216"/>
            <a:ext cx="9146618" cy="3745619"/>
            <a:chOff x="4574226" y="5328216"/>
            <a:chExt cx="9146618" cy="374561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9292272" y="5328216"/>
              <a:ext cx="4419216" cy="3742524"/>
              <a:chOff x="9292272" y="5328216"/>
              <a:chExt cx="4419216" cy="374252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292272" y="5328216"/>
                <a:ext cx="4419216" cy="374252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574226" y="5330978"/>
              <a:ext cx="4419216" cy="3737000"/>
              <a:chOff x="4574226" y="5330978"/>
              <a:chExt cx="4419216" cy="373700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574226" y="5330978"/>
                <a:ext cx="4419216" cy="3737000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4600" y="1157181"/>
            <a:ext cx="1847221" cy="134166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85061" y="1164794"/>
            <a:ext cx="2827776" cy="148685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74549" y="1507625"/>
            <a:ext cx="2190567" cy="64485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1943" y="3014762"/>
            <a:ext cx="3597209" cy="107216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1543" y="3797895"/>
            <a:ext cx="5720963" cy="14885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4519" y="1478421"/>
            <a:ext cx="1789684" cy="74259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5060" y="1155270"/>
            <a:ext cx="6924655" cy="14868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2531" y="4087134"/>
            <a:ext cx="3657467" cy="3788191"/>
            <a:chOff x="1282531" y="4087134"/>
            <a:chExt cx="3657467" cy="37881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07474" y="2431766"/>
              <a:ext cx="7314934" cy="757638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2531" y="4087134"/>
              <a:ext cx="3657467" cy="37881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03593" y="4087134"/>
            <a:ext cx="3657467" cy="3788191"/>
            <a:chOff x="5303593" y="4087134"/>
            <a:chExt cx="3657467" cy="37881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13587" y="2431766"/>
              <a:ext cx="7314934" cy="7576382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03593" y="4087134"/>
              <a:ext cx="3657467" cy="37881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24654" y="4087134"/>
            <a:ext cx="3657467" cy="3788191"/>
            <a:chOff x="9324654" y="4087134"/>
            <a:chExt cx="3657467" cy="37881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34649" y="2431766"/>
              <a:ext cx="7314934" cy="757638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24654" y="4087134"/>
              <a:ext cx="3657467" cy="37881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45716" y="4087134"/>
            <a:ext cx="3657467" cy="3788191"/>
            <a:chOff x="13345716" y="4087134"/>
            <a:chExt cx="3657467" cy="37881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55710" y="2431766"/>
              <a:ext cx="7314934" cy="757638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45716" y="4087134"/>
              <a:ext cx="3657467" cy="37881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033405" y="5442600"/>
            <a:ext cx="454909" cy="454891"/>
            <a:chOff x="10033405" y="5442600"/>
            <a:chExt cx="454909" cy="45489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33405" y="5442600"/>
              <a:ext cx="454909" cy="4548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12521" y="5408248"/>
            <a:ext cx="523557" cy="523596"/>
            <a:chOff x="6012521" y="5408248"/>
            <a:chExt cx="523557" cy="52359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12521" y="5408248"/>
              <a:ext cx="523557" cy="5235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985102" y="5392454"/>
            <a:ext cx="493281" cy="555183"/>
            <a:chOff x="1985102" y="5392454"/>
            <a:chExt cx="493281" cy="55518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85102" y="5392454"/>
              <a:ext cx="493281" cy="5551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080329" y="5383834"/>
            <a:ext cx="566082" cy="572424"/>
            <a:chOff x="14080329" y="5383834"/>
            <a:chExt cx="566082" cy="5724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080329" y="5383834"/>
              <a:ext cx="566082" cy="57242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92192" y="4101809"/>
            <a:ext cx="1167224" cy="100925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248004" y="4104188"/>
            <a:ext cx="1156338" cy="100925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272947" y="4097045"/>
            <a:ext cx="1155033" cy="100925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299537" y="4097045"/>
            <a:ext cx="1160871" cy="100925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860265" y="6145650"/>
            <a:ext cx="2272873" cy="101957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909641" y="6808045"/>
            <a:ext cx="1770578" cy="55537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925837" y="6145650"/>
            <a:ext cx="2616235" cy="101957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975213" y="6808045"/>
            <a:ext cx="1869102" cy="555379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943798" y="6145650"/>
            <a:ext cx="2582149" cy="101957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993174" y="6808045"/>
            <a:ext cx="1531883" cy="55537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954617" y="6136316"/>
            <a:ext cx="2589959" cy="1037863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4005051" y="6808045"/>
            <a:ext cx="2094931" cy="55537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573016" y="876938"/>
            <a:ext cx="1914072" cy="249915"/>
            <a:chOff x="14573016" y="876938"/>
            <a:chExt cx="1914072" cy="24991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573016" y="880258"/>
              <a:ext cx="334373" cy="211145"/>
              <a:chOff x="14573016" y="880258"/>
              <a:chExt cx="334373" cy="211145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4573016" y="880258"/>
                <a:ext cx="334373" cy="211145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659502" y="811141"/>
              <a:ext cx="2001438" cy="4703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7619" y="1157181"/>
            <a:ext cx="1832773" cy="13416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68194" y="1154404"/>
            <a:ext cx="4771651" cy="151496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23215" y="1512806"/>
            <a:ext cx="2179443" cy="6414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7695" y="3014762"/>
            <a:ext cx="4561894" cy="107216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1543" y="3797895"/>
            <a:ext cx="5724639" cy="9553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69253" y="4726901"/>
            <a:ext cx="3276368" cy="77881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946619" y="3624978"/>
            <a:ext cx="12876190" cy="680397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090587" y="3624978"/>
            <a:ext cx="12940814" cy="680397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32138" y="4736425"/>
            <a:ext cx="3561587" cy="77880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68518" y="4757563"/>
            <a:ext cx="14634392" cy="3380559"/>
            <a:chOff x="1768518" y="4757563"/>
            <a:chExt cx="14634392" cy="33805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8518" y="4757563"/>
              <a:ext cx="14634392" cy="338055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7619" y="1157181"/>
            <a:ext cx="1832773" cy="13416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0400" y="3011648"/>
            <a:ext cx="2511227" cy="108025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68194" y="1154404"/>
            <a:ext cx="4771651" cy="151496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23215" y="1512806"/>
            <a:ext cx="2179443" cy="64146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7619" y="1157181"/>
            <a:ext cx="1832773" cy="13416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0257" y="3014762"/>
            <a:ext cx="5479504" cy="107216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1543" y="3797895"/>
            <a:ext cx="11375315" cy="95534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838075" y="4411694"/>
            <a:ext cx="12876190" cy="485006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68273" y="5036320"/>
            <a:ext cx="3102625" cy="75837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99131" y="4158778"/>
            <a:ext cx="12940814" cy="583227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21730" y="5036320"/>
            <a:ext cx="2327282" cy="75837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68194" y="1154404"/>
            <a:ext cx="4771651" cy="151496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23215" y="1512806"/>
            <a:ext cx="2179443" cy="64146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7619" y="1157181"/>
            <a:ext cx="1832773" cy="13416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7410" y="3014762"/>
            <a:ext cx="3028171" cy="107216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68194" y="1154404"/>
            <a:ext cx="4771651" cy="151496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23215" y="1512806"/>
            <a:ext cx="2179443" cy="6414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65396" y="4467077"/>
            <a:ext cx="3354922" cy="1538355"/>
            <a:chOff x="9865396" y="4467077"/>
            <a:chExt cx="3354922" cy="15383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65396" y="4467077"/>
              <a:ext cx="3354922" cy="15383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29259" y="6741323"/>
            <a:ext cx="831877" cy="99697"/>
            <a:chOff x="6029259" y="6741323"/>
            <a:chExt cx="831877" cy="9969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6029259" y="6741323"/>
              <a:ext cx="831877" cy="9969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86703" y="7223748"/>
            <a:ext cx="3071952" cy="125858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053953" y="7261791"/>
            <a:ext cx="3151504" cy="11868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524702" y="4365607"/>
            <a:ext cx="1741294" cy="1741294"/>
            <a:chOff x="5524702" y="4365607"/>
            <a:chExt cx="1741294" cy="174129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24702" y="4365607"/>
              <a:ext cx="1741294" cy="17412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10734" y="6741323"/>
            <a:ext cx="831877" cy="99697"/>
            <a:chOff x="11210734" y="6741323"/>
            <a:chExt cx="831877" cy="996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1210734" y="6741323"/>
              <a:ext cx="831877" cy="996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7619" y="1157181"/>
            <a:ext cx="1832773" cy="13416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7410" y="3014762"/>
            <a:ext cx="3028171" cy="107216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68194" y="1154404"/>
            <a:ext cx="4771651" cy="151496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23215" y="1512806"/>
            <a:ext cx="2179443" cy="6414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78551" y="5137456"/>
            <a:ext cx="2226068" cy="176040"/>
            <a:chOff x="7978551" y="5137456"/>
            <a:chExt cx="2226068" cy="1760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78551" y="5137456"/>
              <a:ext cx="2226068" cy="1760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23310" y="4297401"/>
            <a:ext cx="1680239" cy="1680111"/>
            <a:chOff x="5823310" y="4297401"/>
            <a:chExt cx="1680239" cy="16801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23310" y="4297401"/>
              <a:ext cx="1680239" cy="16801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61994" y="6118395"/>
            <a:ext cx="1923631" cy="99697"/>
            <a:chOff x="8161994" y="6118395"/>
            <a:chExt cx="1923631" cy="9969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8161994" y="6118395"/>
              <a:ext cx="1923631" cy="996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02738" y="4273274"/>
            <a:ext cx="1680239" cy="1662976"/>
            <a:chOff x="10702738" y="4273274"/>
            <a:chExt cx="1680239" cy="166297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02738" y="4273274"/>
              <a:ext cx="1680239" cy="16629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52414" y="3823027"/>
            <a:ext cx="2723777" cy="2992520"/>
            <a:chOff x="5352414" y="3823027"/>
            <a:chExt cx="2723777" cy="299252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52414" y="3823027"/>
              <a:ext cx="2723777" cy="29925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543584" y="3440307"/>
            <a:ext cx="908629" cy="519487"/>
            <a:chOff x="5543584" y="3440307"/>
            <a:chExt cx="908629" cy="51948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43584" y="3440307"/>
              <a:ext cx="908629" cy="51948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729781" y="7217676"/>
            <a:ext cx="5994981" cy="118651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057851" y="5924513"/>
            <a:ext cx="2924162" cy="90989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008422" y="6023390"/>
            <a:ext cx="2939095" cy="108163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830712" y="3351222"/>
            <a:ext cx="3592095" cy="86874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7619" y="1157181"/>
            <a:ext cx="1832773" cy="13416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1943" y="3014762"/>
            <a:ext cx="4848456" cy="107216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68194" y="1154404"/>
            <a:ext cx="4771651" cy="151496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23215" y="1512806"/>
            <a:ext cx="2179443" cy="6414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88889" y="4208902"/>
            <a:ext cx="3317460" cy="4811975"/>
            <a:chOff x="1388889" y="4208902"/>
            <a:chExt cx="3317460" cy="48119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8889" y="4208902"/>
              <a:ext cx="3317460" cy="48119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746027" y="5456663"/>
            <a:ext cx="880952" cy="400794"/>
            <a:chOff x="2746027" y="5456663"/>
            <a:chExt cx="880952" cy="40079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46027" y="5456663"/>
              <a:ext cx="880952" cy="4007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33987" y="4444376"/>
            <a:ext cx="410862" cy="462421"/>
            <a:chOff x="1633987" y="4444376"/>
            <a:chExt cx="410862" cy="46242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3987" y="4444376"/>
              <a:ext cx="410862" cy="46242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7625" y="5929171"/>
            <a:ext cx="3249810" cy="83223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98272" y="5449532"/>
            <a:ext cx="1152520" cy="49676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35825" y="6850982"/>
            <a:ext cx="3030429" cy="14152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501587" y="4196683"/>
            <a:ext cx="3317460" cy="4811975"/>
            <a:chOff x="5501587" y="4196683"/>
            <a:chExt cx="3317460" cy="481197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01587" y="4196683"/>
              <a:ext cx="3317460" cy="48119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77778" y="6823304"/>
            <a:ext cx="1178001" cy="176040"/>
            <a:chOff x="4677778" y="6823304"/>
            <a:chExt cx="1178001" cy="17604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77778" y="6823304"/>
              <a:ext cx="1178001" cy="1760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58725" y="5444444"/>
            <a:ext cx="880952" cy="400794"/>
            <a:chOff x="6858725" y="5444444"/>
            <a:chExt cx="880952" cy="40079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58725" y="5444444"/>
              <a:ext cx="880952" cy="40079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40098" y="4432079"/>
            <a:ext cx="436079" cy="436111"/>
            <a:chOff x="5740098" y="4432079"/>
            <a:chExt cx="436079" cy="43611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40098" y="4432079"/>
              <a:ext cx="436079" cy="43611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948819" y="5954990"/>
            <a:ext cx="2744343" cy="81904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728734" y="5436658"/>
            <a:ext cx="1153224" cy="49939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888524" y="6795429"/>
            <a:ext cx="2968324" cy="179357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606349" y="4206206"/>
            <a:ext cx="3317460" cy="4811975"/>
            <a:chOff x="9606349" y="4206206"/>
            <a:chExt cx="3317460" cy="481197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06349" y="4206206"/>
              <a:ext cx="3317460" cy="481197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787427" y="6832827"/>
            <a:ext cx="1163590" cy="176040"/>
            <a:chOff x="8787427" y="6832827"/>
            <a:chExt cx="1163590" cy="17604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787427" y="6832827"/>
              <a:ext cx="1163590" cy="17604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963487" y="5453968"/>
            <a:ext cx="880952" cy="400794"/>
            <a:chOff x="10963487" y="5453968"/>
            <a:chExt cx="880952" cy="40079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963487" y="5453968"/>
              <a:ext cx="880952" cy="40079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870495" y="4483448"/>
            <a:ext cx="378901" cy="378886"/>
            <a:chOff x="9870495" y="4483448"/>
            <a:chExt cx="378901" cy="37888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870495" y="4483448"/>
              <a:ext cx="378901" cy="378886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008505" y="5964514"/>
            <a:ext cx="2823086" cy="819048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834420" y="5446182"/>
            <a:ext cx="1152624" cy="499396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045686" y="6804952"/>
            <a:ext cx="2806105" cy="179357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3634921" y="4187159"/>
            <a:ext cx="3317460" cy="4811975"/>
            <a:chOff x="13634921" y="4187159"/>
            <a:chExt cx="3317460" cy="481197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634921" y="4187159"/>
              <a:ext cx="3317460" cy="481197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980952" y="6813780"/>
            <a:ext cx="998636" cy="176040"/>
            <a:chOff x="12980952" y="6813780"/>
            <a:chExt cx="998636" cy="17604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980952" y="6813780"/>
              <a:ext cx="998636" cy="17604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992058" y="5434921"/>
            <a:ext cx="880952" cy="400794"/>
            <a:chOff x="14992058" y="5434921"/>
            <a:chExt cx="880952" cy="40079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992058" y="5434921"/>
              <a:ext cx="880952" cy="40079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883551" y="4442499"/>
            <a:ext cx="422786" cy="422690"/>
            <a:chOff x="13883551" y="4442499"/>
            <a:chExt cx="422786" cy="42269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883551" y="4442499"/>
              <a:ext cx="422786" cy="422690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4092967" y="5954990"/>
            <a:ext cx="2849086" cy="800000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4862249" y="5427134"/>
            <a:ext cx="1149205" cy="499396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3918703" y="6820105"/>
            <a:ext cx="3112876" cy="179357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7619" y="1157181"/>
            <a:ext cx="1832773" cy="13416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9527" y="1164794"/>
            <a:ext cx="3297728" cy="14868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66073" y="1508473"/>
            <a:ext cx="1325624" cy="6414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49206" y="4110968"/>
            <a:ext cx="3317460" cy="4811975"/>
            <a:chOff x="1349206" y="4110968"/>
            <a:chExt cx="3317460" cy="48119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9206" y="4110968"/>
              <a:ext cx="3317460" cy="48119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58201" y="4110968"/>
            <a:ext cx="11544982" cy="4811975"/>
            <a:chOff x="5458201" y="4110968"/>
            <a:chExt cx="11544982" cy="48119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58201" y="4110968"/>
              <a:ext cx="11544982" cy="48119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371429" y="6737589"/>
            <a:ext cx="2065303" cy="176040"/>
            <a:chOff x="-371429" y="6737589"/>
            <a:chExt cx="2065303" cy="17604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71429" y="6737589"/>
              <a:ext cx="2065303" cy="1760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23810" y="6737589"/>
            <a:ext cx="1097202" cy="176040"/>
            <a:chOff x="4723810" y="6737589"/>
            <a:chExt cx="1097202" cy="17604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23810" y="6737589"/>
              <a:ext cx="1097202" cy="1760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06344" y="5358730"/>
            <a:ext cx="880952" cy="400794"/>
            <a:chOff x="2706344" y="5358730"/>
            <a:chExt cx="880952" cy="4007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06344" y="5358730"/>
              <a:ext cx="880952" cy="4007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94305" y="4346443"/>
            <a:ext cx="410862" cy="462421"/>
            <a:chOff x="1594305" y="4346443"/>
            <a:chExt cx="410862" cy="46242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4305" y="4346443"/>
              <a:ext cx="410862" cy="46242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56201" y="6261327"/>
            <a:ext cx="6171429" cy="1052375"/>
            <a:chOff x="10456201" y="6261327"/>
            <a:chExt cx="6171429" cy="105237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0456201" y="6261327"/>
              <a:ext cx="6171429" cy="655514"/>
              <a:chOff x="10456201" y="6261327"/>
              <a:chExt cx="6171429" cy="655514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456201" y="6261327"/>
                <a:ext cx="6171429" cy="65551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456201" y="7085130"/>
              <a:ext cx="6171429" cy="227684"/>
              <a:chOff x="10456201" y="7085130"/>
              <a:chExt cx="6171429" cy="22768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456201" y="7085130"/>
                <a:ext cx="6171429" cy="227684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6201977" y="6061375"/>
            <a:ext cx="4059832" cy="1704510"/>
            <a:chOff x="6201977" y="6061375"/>
            <a:chExt cx="4059832" cy="170451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01977" y="6061375"/>
              <a:ext cx="4059832" cy="170451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498769" y="7157898"/>
            <a:ext cx="729554" cy="662978"/>
            <a:chOff x="8498769" y="7157898"/>
            <a:chExt cx="729554" cy="66297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98769" y="7157898"/>
              <a:ext cx="729554" cy="66297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264547" y="6897401"/>
            <a:ext cx="595105" cy="527882"/>
            <a:chOff x="8264547" y="6897401"/>
            <a:chExt cx="595105" cy="52788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960000">
              <a:off x="8264547" y="6897401"/>
              <a:ext cx="595105" cy="527882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7943" y="5831238"/>
            <a:ext cx="3249810" cy="832238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558599" y="5350941"/>
            <a:ext cx="1152501" cy="49939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727629" y="7057686"/>
            <a:ext cx="2957295" cy="1539038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375315" y="5652267"/>
            <a:ext cx="4819400" cy="611676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378543" y="7501349"/>
            <a:ext cx="3254495" cy="61167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11943" y="3014762"/>
            <a:ext cx="4848456" cy="107216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7619" y="1157181"/>
            <a:ext cx="1832773" cy="13416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9527" y="1164794"/>
            <a:ext cx="3297728" cy="14868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66073" y="1507625"/>
            <a:ext cx="1851253" cy="6448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49206" y="4110968"/>
            <a:ext cx="3317460" cy="4811975"/>
            <a:chOff x="1349206" y="4110968"/>
            <a:chExt cx="3317460" cy="48119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9206" y="4110968"/>
              <a:ext cx="3317460" cy="48119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58201" y="4110968"/>
            <a:ext cx="11544982" cy="4811975"/>
            <a:chOff x="5458201" y="4110968"/>
            <a:chExt cx="11544982" cy="48119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58201" y="4110968"/>
              <a:ext cx="11544982" cy="48119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371429" y="6737589"/>
            <a:ext cx="2065303" cy="176040"/>
            <a:chOff x="-371429" y="6737589"/>
            <a:chExt cx="2065303" cy="17604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71429" y="6737589"/>
              <a:ext cx="2065303" cy="1760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23810" y="6737589"/>
            <a:ext cx="1097202" cy="176040"/>
            <a:chOff x="4723810" y="6737589"/>
            <a:chExt cx="1097202" cy="17604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23810" y="6737589"/>
              <a:ext cx="1097202" cy="1760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06344" y="5358730"/>
            <a:ext cx="880952" cy="400794"/>
            <a:chOff x="2706344" y="5358730"/>
            <a:chExt cx="880952" cy="4007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06344" y="5358730"/>
              <a:ext cx="880952" cy="4007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36342" y="5469772"/>
            <a:ext cx="4090155" cy="1346127"/>
            <a:chOff x="6736342" y="5469772"/>
            <a:chExt cx="4090155" cy="134612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36342" y="5469772"/>
              <a:ext cx="4090155" cy="13461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736342" y="7005106"/>
            <a:ext cx="4090155" cy="1423408"/>
            <a:chOff x="6736342" y="7005106"/>
            <a:chExt cx="4090155" cy="142340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36342" y="7005106"/>
              <a:ext cx="4090155" cy="142340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87717" y="4346365"/>
            <a:ext cx="436079" cy="436111"/>
            <a:chOff x="1587717" y="4346365"/>
            <a:chExt cx="436079" cy="43611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87717" y="4346365"/>
              <a:ext cx="436079" cy="43611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383924" y="5469772"/>
            <a:ext cx="3499859" cy="1516888"/>
            <a:chOff x="11383924" y="5469772"/>
            <a:chExt cx="3499859" cy="151688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383924" y="5469772"/>
              <a:ext cx="3499859" cy="151688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96438" y="5869276"/>
            <a:ext cx="2744343" cy="81904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76353" y="5350944"/>
            <a:ext cx="1153224" cy="49939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862295" y="6710905"/>
            <a:ext cx="2724305" cy="163310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643257" y="4730543"/>
            <a:ext cx="4417124" cy="61167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11943" y="3014762"/>
            <a:ext cx="4848456" cy="107216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7619" y="1157181"/>
            <a:ext cx="1832773" cy="13416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9527" y="1164794"/>
            <a:ext cx="3297728" cy="14868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66073" y="1507625"/>
            <a:ext cx="1851253" cy="6448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49206" y="4110968"/>
            <a:ext cx="3317460" cy="4811975"/>
            <a:chOff x="1349206" y="4110968"/>
            <a:chExt cx="3317460" cy="48119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9206" y="4110968"/>
              <a:ext cx="3317460" cy="48119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58201" y="4110968"/>
            <a:ext cx="11544982" cy="4811975"/>
            <a:chOff x="5458201" y="4110968"/>
            <a:chExt cx="11544982" cy="48119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58201" y="4110968"/>
              <a:ext cx="11544982" cy="48119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371429" y="6737589"/>
            <a:ext cx="2065303" cy="176040"/>
            <a:chOff x="-371429" y="6737589"/>
            <a:chExt cx="2065303" cy="17604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71429" y="6737589"/>
              <a:ext cx="2065303" cy="1760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23810" y="6737589"/>
            <a:ext cx="1097202" cy="176040"/>
            <a:chOff x="4723810" y="6737589"/>
            <a:chExt cx="1097202" cy="17604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23810" y="6737589"/>
              <a:ext cx="1097202" cy="1760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06344" y="5358730"/>
            <a:ext cx="880952" cy="400794"/>
            <a:chOff x="2706344" y="5358730"/>
            <a:chExt cx="880952" cy="4007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06344" y="5358730"/>
              <a:ext cx="880952" cy="4007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13352" y="4388210"/>
            <a:ext cx="378901" cy="378886"/>
            <a:chOff x="1613352" y="4388210"/>
            <a:chExt cx="378901" cy="3788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13352" y="4388210"/>
              <a:ext cx="378901" cy="3788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07633" y="5288413"/>
            <a:ext cx="4549375" cy="3250433"/>
            <a:chOff x="6207633" y="5288413"/>
            <a:chExt cx="4549375" cy="325043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07633" y="5288413"/>
              <a:ext cx="4549375" cy="32504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30692" y="5321376"/>
            <a:ext cx="5302461" cy="319219"/>
            <a:chOff x="11230692" y="5321376"/>
            <a:chExt cx="5302461" cy="31921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30692" y="5321376"/>
              <a:ext cx="5302461" cy="31921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230692" y="5930033"/>
            <a:ext cx="2466280" cy="1405780"/>
            <a:chOff x="11230692" y="5930033"/>
            <a:chExt cx="2466280" cy="140578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30692" y="5930033"/>
              <a:ext cx="2466280" cy="140578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066112" y="5921472"/>
            <a:ext cx="2466280" cy="1412886"/>
            <a:chOff x="14066112" y="5921472"/>
            <a:chExt cx="2466280" cy="14128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066112" y="5921472"/>
              <a:ext cx="2466280" cy="141288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51362" y="5869276"/>
            <a:ext cx="2823086" cy="81904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577277" y="5350944"/>
            <a:ext cx="1152624" cy="49939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870867" y="6710905"/>
            <a:ext cx="2693905" cy="197358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149806" y="7564111"/>
            <a:ext cx="3309590" cy="61167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530286" y="4657527"/>
            <a:ext cx="4117924" cy="61167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11943" y="3014762"/>
            <a:ext cx="4848456" cy="107216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7619" y="1157181"/>
            <a:ext cx="1832773" cy="13416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9527" y="1164794"/>
            <a:ext cx="3297728" cy="14868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66073" y="1507625"/>
            <a:ext cx="1851253" cy="6448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49206" y="4110968"/>
            <a:ext cx="3317460" cy="4811975"/>
            <a:chOff x="1349206" y="4110968"/>
            <a:chExt cx="3317460" cy="48119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9206" y="4110968"/>
              <a:ext cx="3317460" cy="48119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58201" y="4110968"/>
            <a:ext cx="11544982" cy="4811975"/>
            <a:chOff x="5458201" y="4110968"/>
            <a:chExt cx="11544982" cy="48119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58201" y="4110968"/>
              <a:ext cx="11544982" cy="48119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371429" y="6737589"/>
            <a:ext cx="2065303" cy="176040"/>
            <a:chOff x="-371429" y="6737589"/>
            <a:chExt cx="2065303" cy="17604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71429" y="6737589"/>
              <a:ext cx="2065303" cy="1760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23810" y="6737589"/>
            <a:ext cx="1097202" cy="176040"/>
            <a:chOff x="4723810" y="6737589"/>
            <a:chExt cx="1097202" cy="17604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23810" y="6737589"/>
              <a:ext cx="1097202" cy="1760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06344" y="5358730"/>
            <a:ext cx="880952" cy="400794"/>
            <a:chOff x="2706344" y="5358730"/>
            <a:chExt cx="880952" cy="4007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06344" y="5358730"/>
              <a:ext cx="880952" cy="4007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97837" y="4366308"/>
            <a:ext cx="422786" cy="422690"/>
            <a:chOff x="1597837" y="4366308"/>
            <a:chExt cx="422786" cy="42269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7837" y="4366308"/>
              <a:ext cx="422786" cy="4226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07633" y="5233039"/>
            <a:ext cx="6558573" cy="3113562"/>
            <a:chOff x="6207633" y="5233039"/>
            <a:chExt cx="6558573" cy="311356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07633" y="5233039"/>
              <a:ext cx="6558573" cy="31135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943256" y="5955507"/>
            <a:ext cx="1201689" cy="1201689"/>
            <a:chOff x="14943256" y="5955507"/>
            <a:chExt cx="1201689" cy="120168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943256" y="5955507"/>
              <a:ext cx="1201689" cy="120168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933512" y="6494787"/>
            <a:ext cx="2783973" cy="214286"/>
            <a:chOff x="11933512" y="6494787"/>
            <a:chExt cx="2783973" cy="21428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933512" y="6494787"/>
              <a:ext cx="2783973" cy="21428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807252" y="5878800"/>
            <a:ext cx="2849086" cy="80000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76534" y="5350944"/>
            <a:ext cx="1149205" cy="499396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800552" y="6718838"/>
            <a:ext cx="2776905" cy="161421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845273" y="5702767"/>
            <a:ext cx="1702381" cy="95215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11943" y="3014762"/>
            <a:ext cx="4848456" cy="10721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14831" y="876938"/>
            <a:ext cx="1518477" cy="198263"/>
            <a:chOff x="14814831" y="876938"/>
            <a:chExt cx="1518477" cy="19826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814831" y="879572"/>
              <a:ext cx="265265" cy="167506"/>
              <a:chOff x="14814831" y="879572"/>
              <a:chExt cx="265265" cy="16750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814831" y="879572"/>
                <a:ext cx="265265" cy="167506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83447" y="824251"/>
              <a:ext cx="1587699" cy="3750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80952" y="3857296"/>
            <a:ext cx="3523810" cy="3062057"/>
            <a:chOff x="7380952" y="3857296"/>
            <a:chExt cx="3523810" cy="306205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323016" y="3857296"/>
              <a:ext cx="1638889" cy="1628571"/>
              <a:chOff x="8323016" y="3857296"/>
              <a:chExt cx="1638889" cy="162857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23016" y="3857296"/>
                <a:ext cx="1638889" cy="1628571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03724" y="3965412"/>
              <a:ext cx="2007600" cy="1707685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21770" y="5614018"/>
              <a:ext cx="3739110" cy="1439110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5692" y="6431044"/>
              <a:ext cx="5003386" cy="6924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7181" y="3287457"/>
            <a:ext cx="14038696" cy="60821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60144" y="5970376"/>
            <a:ext cx="1835520" cy="1799529"/>
            <a:chOff x="8260144" y="5970376"/>
            <a:chExt cx="1835520" cy="17995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8260144" y="5970376"/>
              <a:ext cx="1835520" cy="17995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7619" y="1157181"/>
            <a:ext cx="1832773" cy="134166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68194" y="1154404"/>
            <a:ext cx="4771651" cy="151496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23215" y="1512806"/>
            <a:ext cx="2179443" cy="64146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7619" y="1157181"/>
            <a:ext cx="1832773" cy="13416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68194" y="1154404"/>
            <a:ext cx="4771651" cy="151496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23215" y="1512806"/>
            <a:ext cx="2179443" cy="6414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79290" y="5149913"/>
            <a:ext cx="1715749" cy="1715619"/>
            <a:chOff x="2279290" y="5149913"/>
            <a:chExt cx="1715749" cy="17156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79290" y="5149913"/>
              <a:ext cx="1715749" cy="1715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51198" y="6186485"/>
            <a:ext cx="1964286" cy="101804"/>
            <a:chOff x="4851198" y="6186485"/>
            <a:chExt cx="1964286" cy="10180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51198" y="6186485"/>
              <a:ext cx="1964286" cy="1018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98441" y="4665514"/>
            <a:ext cx="2781342" cy="3055764"/>
            <a:chOff x="1798441" y="4665514"/>
            <a:chExt cx="2781342" cy="305576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98441" y="4665514"/>
              <a:ext cx="2781342" cy="30557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993653" y="4274706"/>
            <a:ext cx="927833" cy="530466"/>
            <a:chOff x="1993653" y="4274706"/>
            <a:chExt cx="927833" cy="53046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93653" y="4274706"/>
              <a:ext cx="927833" cy="53046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65635" y="6805879"/>
            <a:ext cx="3086481" cy="95576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40380" y="6805880"/>
            <a:ext cx="2947786" cy="132904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2973" y="4183611"/>
            <a:ext cx="3650062" cy="89862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1943" y="3014762"/>
            <a:ext cx="5508514" cy="107216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036945" y="5622198"/>
            <a:ext cx="3216805" cy="8266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988828" y="5047479"/>
            <a:ext cx="1685451" cy="1743048"/>
            <a:chOff x="10988828" y="5047479"/>
            <a:chExt cx="1685451" cy="174304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88828" y="5047479"/>
              <a:ext cx="1685451" cy="17430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01184" y="5149913"/>
            <a:ext cx="1715619" cy="1715619"/>
            <a:chOff x="7101184" y="5149913"/>
            <a:chExt cx="1715619" cy="171561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01184" y="5149913"/>
              <a:ext cx="1715619" cy="171561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887259" y="6730873"/>
            <a:ext cx="3330252" cy="12719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984621" y="6176721"/>
            <a:ext cx="1964286" cy="101804"/>
            <a:chOff x="8984621" y="6176721"/>
            <a:chExt cx="1964286" cy="10180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84621" y="6176721"/>
              <a:ext cx="1964286" cy="10180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970382" y="5279317"/>
            <a:ext cx="1715619" cy="1715619"/>
            <a:chOff x="14970382" y="5279317"/>
            <a:chExt cx="1715619" cy="171561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970382" y="5279317"/>
              <a:ext cx="1715619" cy="171561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160847" y="5612436"/>
            <a:ext cx="3236119" cy="82236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654113" y="6176721"/>
            <a:ext cx="1964286" cy="101804"/>
            <a:chOff x="12654113" y="6176721"/>
            <a:chExt cx="1964286" cy="10180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654113" y="6176721"/>
              <a:ext cx="1964286" cy="101804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830288" y="5612436"/>
            <a:ext cx="3236119" cy="82236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124083" y="6828989"/>
            <a:ext cx="3170920" cy="132478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31989" y="3845505"/>
            <a:ext cx="10072166" cy="5374002"/>
            <a:chOff x="4231989" y="3845505"/>
            <a:chExt cx="10072166" cy="53740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1989" y="3845505"/>
              <a:ext cx="10072166" cy="537400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7619" y="1157181"/>
            <a:ext cx="1832772" cy="13416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1943" y="3014762"/>
            <a:ext cx="5508514" cy="107216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68194" y="1154404"/>
            <a:ext cx="4771651" cy="151496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23215" y="1512806"/>
            <a:ext cx="2179443" cy="64146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9895" y="1157181"/>
            <a:ext cx="1830897" cy="13416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5061" y="1164794"/>
            <a:ext cx="2865405" cy="14868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74549" y="1507625"/>
            <a:ext cx="2251034" cy="6448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555556" y="3424718"/>
            <a:ext cx="4482540" cy="2314583"/>
            <a:chOff x="7555556" y="3424718"/>
            <a:chExt cx="4482540" cy="231458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55556" y="3424718"/>
              <a:ext cx="4482540" cy="23145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84127" y="6234539"/>
            <a:ext cx="4482540" cy="2314583"/>
            <a:chOff x="12584127" y="6234539"/>
            <a:chExt cx="4482540" cy="231458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84127" y="6234539"/>
              <a:ext cx="4482540" cy="23145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5238" y="3365375"/>
            <a:ext cx="5445532" cy="5187300"/>
            <a:chOff x="1295238" y="3365375"/>
            <a:chExt cx="5445532" cy="51873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5238" y="3365375"/>
              <a:ext cx="5445532" cy="518730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28907" y="3855174"/>
            <a:ext cx="2078220" cy="146071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42727" y="3677860"/>
            <a:ext cx="1807016" cy="54855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41413" y="4968546"/>
            <a:ext cx="1932111" cy="54855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916495" y="4878347"/>
            <a:ext cx="3496959" cy="14286"/>
            <a:chOff x="7916495" y="4878347"/>
            <a:chExt cx="3496959" cy="1428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16495" y="4878347"/>
              <a:ext cx="3496959" cy="1428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787221" y="6573792"/>
            <a:ext cx="1724631" cy="153276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17479" y="6527003"/>
            <a:ext cx="1449959" cy="55221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917479" y="7817689"/>
            <a:ext cx="2773806" cy="55221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980952" y="7714973"/>
            <a:ext cx="3496959" cy="14286"/>
            <a:chOff x="12980952" y="7714973"/>
            <a:chExt cx="3496959" cy="1428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980952" y="7714973"/>
              <a:ext cx="3496959" cy="1428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015692" y="7054977"/>
            <a:ext cx="625951" cy="75755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555556" y="6234539"/>
            <a:ext cx="4482540" cy="2314583"/>
            <a:chOff x="7555556" y="6234539"/>
            <a:chExt cx="4482540" cy="231458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55556" y="6234539"/>
              <a:ext cx="4482540" cy="231458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756050" y="6674699"/>
            <a:ext cx="3930287" cy="148035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878613" y="6502319"/>
            <a:ext cx="1479987" cy="56252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877146" y="7793005"/>
            <a:ext cx="3591483" cy="56252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952381" y="7707215"/>
            <a:ext cx="3496959" cy="14286"/>
            <a:chOff x="7952381" y="7707215"/>
            <a:chExt cx="3496959" cy="1428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952381" y="7707215"/>
              <a:ext cx="3496959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584127" y="3424718"/>
            <a:ext cx="4482540" cy="2314583"/>
            <a:chOff x="12584127" y="3424718"/>
            <a:chExt cx="4482540" cy="231458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584127" y="3424718"/>
              <a:ext cx="4482540" cy="2314583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757459" y="3855174"/>
            <a:ext cx="2078220" cy="146071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871279" y="3677860"/>
            <a:ext cx="1846387" cy="54855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869965" y="4968546"/>
            <a:ext cx="1884006" cy="54855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945067" y="4878347"/>
            <a:ext cx="3496959" cy="14286"/>
            <a:chOff x="12945067" y="4878347"/>
            <a:chExt cx="3496959" cy="1428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945067" y="4878347"/>
              <a:ext cx="3496959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9895" y="1157181"/>
            <a:ext cx="1830897" cy="13416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5061" y="1164794"/>
            <a:ext cx="2865405" cy="14868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74549" y="1507625"/>
            <a:ext cx="2251034" cy="6448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35753" y="3117514"/>
            <a:ext cx="5118723" cy="107226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10790" y="4110732"/>
            <a:ext cx="8936085" cy="465084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76162" y="3933079"/>
            <a:ext cx="9116303" cy="5127920"/>
            <a:chOff x="4476162" y="3933079"/>
            <a:chExt cx="9116303" cy="51279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6162" y="3933079"/>
              <a:ext cx="9116303" cy="512792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9895" y="1157181"/>
            <a:ext cx="1830897" cy="13416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85061" y="1164794"/>
            <a:ext cx="2865405" cy="14868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74549" y="1507625"/>
            <a:ext cx="2251034" cy="64485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9490" y="2957961"/>
            <a:ext cx="16266152" cy="107005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8104" y="1157181"/>
            <a:ext cx="1838821" cy="13416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68194" y="1164794"/>
            <a:ext cx="3297176" cy="14868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66073" y="1507625"/>
            <a:ext cx="1760596" cy="6448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95238" y="3619048"/>
            <a:ext cx="3600000" cy="5035950"/>
            <a:chOff x="1295238" y="3619048"/>
            <a:chExt cx="3600000" cy="50359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5238" y="3619048"/>
              <a:ext cx="3600000" cy="50359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85317" y="5142857"/>
            <a:ext cx="1209921" cy="1195238"/>
            <a:chOff x="2485317" y="5142857"/>
            <a:chExt cx="1209921" cy="11952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85317" y="5142857"/>
              <a:ext cx="1209921" cy="11952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91225" y="4659880"/>
            <a:ext cx="1102955" cy="176040"/>
            <a:chOff x="4791225" y="4659880"/>
            <a:chExt cx="1102955" cy="17604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4791225" y="4659880"/>
              <a:ext cx="1102955" cy="1760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66528" y="5472163"/>
            <a:ext cx="536898" cy="536626"/>
            <a:chOff x="2866528" y="5472163"/>
            <a:chExt cx="536898" cy="53662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66528" y="5472163"/>
              <a:ext cx="536898" cy="53662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34340" y="6630955"/>
            <a:ext cx="2981623" cy="81303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899162" y="6383880"/>
            <a:ext cx="5971315" cy="2252070"/>
            <a:chOff x="5899162" y="6383880"/>
            <a:chExt cx="5971315" cy="225207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99162" y="6383880"/>
              <a:ext cx="5971315" cy="22520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91225" y="7367569"/>
            <a:ext cx="1102955" cy="176040"/>
            <a:chOff x="4791225" y="7367569"/>
            <a:chExt cx="1102955" cy="17604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0800000">
              <a:off x="4791225" y="7367569"/>
              <a:ext cx="1102955" cy="17604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842623" y="7017651"/>
            <a:ext cx="1159794" cy="97665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892074" y="7010436"/>
            <a:ext cx="1643008" cy="120446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702705" y="7062172"/>
            <a:ext cx="3072180" cy="105234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873169" y="7508315"/>
            <a:ext cx="1205222" cy="14286"/>
            <a:chOff x="7873169" y="7508315"/>
            <a:chExt cx="1205222" cy="142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7873169" y="7508315"/>
              <a:ext cx="1205222" cy="1428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125076" y="7047438"/>
            <a:ext cx="5209581" cy="105234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894180" y="3594732"/>
            <a:ext cx="5971315" cy="2252070"/>
            <a:chOff x="5894180" y="3594732"/>
            <a:chExt cx="5971315" cy="225207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94180" y="3594732"/>
              <a:ext cx="5971315" cy="225207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815118" y="4225509"/>
            <a:ext cx="1141023" cy="99967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860389" y="4221284"/>
            <a:ext cx="1669713" cy="120446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590581" y="4216337"/>
            <a:ext cx="2424047" cy="105234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7868187" y="4719167"/>
            <a:ext cx="1205222" cy="14286"/>
            <a:chOff x="7868187" y="4719167"/>
            <a:chExt cx="1205222" cy="1428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7868187" y="4719167"/>
              <a:ext cx="1205222" cy="14286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120124" y="4258286"/>
            <a:ext cx="5179257" cy="105234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5390" y="4938580"/>
            <a:ext cx="7758437" cy="3521426"/>
            <a:chOff x="1625390" y="4938580"/>
            <a:chExt cx="7758437" cy="35214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5390" y="4938580"/>
              <a:ext cx="7758437" cy="35214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31939" y="4938580"/>
            <a:ext cx="6500453" cy="3521426"/>
            <a:chOff x="10031939" y="4938580"/>
            <a:chExt cx="6500453" cy="35214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31939" y="4938580"/>
              <a:ext cx="6500453" cy="352142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8104" y="1157181"/>
            <a:ext cx="1838821" cy="13416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68194" y="1164794"/>
            <a:ext cx="3297176" cy="148685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66073" y="1507625"/>
            <a:ext cx="1760596" cy="64485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2807083" y="2670578"/>
            <a:ext cx="20124218" cy="96198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42918" y="8374101"/>
            <a:ext cx="2897276" cy="116495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75781" y="8461644"/>
            <a:ext cx="6828161" cy="107226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92174" y="3732989"/>
            <a:ext cx="1783789" cy="76605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901136" y="3666943"/>
            <a:ext cx="2617810" cy="10438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205889" y="4054397"/>
            <a:ext cx="636720" cy="14286"/>
            <a:chOff x="4205889" y="4054397"/>
            <a:chExt cx="636720" cy="142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4205889" y="4054397"/>
              <a:ext cx="636720" cy="14286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34466" y="3667525"/>
            <a:ext cx="1745693" cy="76605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024373" y="3601479"/>
            <a:ext cx="2617810" cy="10438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329125" y="3988933"/>
            <a:ext cx="636720" cy="14286"/>
            <a:chOff x="12329125" y="3988933"/>
            <a:chExt cx="636720" cy="1428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2329125" y="3988933"/>
              <a:ext cx="636720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8104" y="1157181"/>
            <a:ext cx="1838821" cy="13416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68194" y="1164794"/>
            <a:ext cx="3297176" cy="14868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66073" y="1507625"/>
            <a:ext cx="1760596" cy="6448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79320" y="6133402"/>
            <a:ext cx="785618" cy="675631"/>
            <a:chOff x="8979320" y="6133402"/>
            <a:chExt cx="785618" cy="6756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8979320" y="6133402"/>
              <a:ext cx="785618" cy="67563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43362" y="2746410"/>
            <a:ext cx="9584933" cy="109715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0967" y="3747472"/>
            <a:ext cx="8048740" cy="662422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14321" y="3834547"/>
            <a:ext cx="8175016" cy="542939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8104" y="1157181"/>
            <a:ext cx="1838821" cy="13416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68194" y="1164794"/>
            <a:ext cx="3297176" cy="14868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66073" y="1507625"/>
            <a:ext cx="1760596" cy="6448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527291" y="5904363"/>
            <a:ext cx="785618" cy="675631"/>
            <a:chOff x="11527291" y="5904363"/>
            <a:chExt cx="785618" cy="6756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1527291" y="5904363"/>
              <a:ext cx="785618" cy="67563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48952" y="4144219"/>
            <a:ext cx="5208162" cy="38585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85790" y="3553793"/>
            <a:ext cx="2761905" cy="1409418"/>
            <a:chOff x="2185790" y="3553793"/>
            <a:chExt cx="2761905" cy="140941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85790" y="3553793"/>
              <a:ext cx="2761905" cy="14094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185790" y="5388267"/>
            <a:ext cx="2761905" cy="1439172"/>
            <a:chOff x="2185790" y="5388267"/>
            <a:chExt cx="2761905" cy="143917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85790" y="5388267"/>
              <a:ext cx="2761905" cy="14391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62961" y="3553793"/>
            <a:ext cx="6171429" cy="1321339"/>
            <a:chOff x="5162961" y="3553793"/>
            <a:chExt cx="6171429" cy="13213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62961" y="3553793"/>
              <a:ext cx="6171429" cy="13213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85790" y="7266666"/>
            <a:ext cx="2761905" cy="1578732"/>
            <a:chOff x="2185790" y="7266666"/>
            <a:chExt cx="2761905" cy="157873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85790" y="7266666"/>
              <a:ext cx="2761905" cy="157873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62961" y="5558282"/>
            <a:ext cx="6171429" cy="1160316"/>
            <a:chOff x="5162961" y="5558282"/>
            <a:chExt cx="6171429" cy="116031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62961" y="5558282"/>
              <a:ext cx="6171429" cy="116031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162961" y="7479319"/>
            <a:ext cx="6171429" cy="1152241"/>
            <a:chOff x="5162961" y="7479319"/>
            <a:chExt cx="6171429" cy="115224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62961" y="7479319"/>
              <a:ext cx="6171429" cy="115224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1116324" y="3529208"/>
            <a:ext cx="3846514" cy="166040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83138" y="5487941"/>
            <a:ext cx="1982790" cy="162863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86032" y="7197734"/>
            <a:ext cx="1953990" cy="161293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535107" y="2531630"/>
            <a:ext cx="5785093" cy="10845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4600" y="1157176"/>
            <a:ext cx="1847222" cy="134166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5061" y="1064718"/>
            <a:ext cx="2960396" cy="15927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66073" y="1450758"/>
            <a:ext cx="1645100" cy="6924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49692" y="729321"/>
            <a:ext cx="2621891" cy="6414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837545" y="5116023"/>
            <a:ext cx="16048687" cy="174553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8104" y="1157181"/>
            <a:ext cx="1838821" cy="13416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68194" y="1164794"/>
            <a:ext cx="3297176" cy="14868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66073" y="1507625"/>
            <a:ext cx="1760596" cy="6448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16552" y="3588714"/>
            <a:ext cx="8321057" cy="15657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14286" y="7254837"/>
            <a:ext cx="6171429" cy="1987222"/>
            <a:chOff x="1314286" y="7254837"/>
            <a:chExt cx="6171429" cy="19872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4286" y="7254837"/>
              <a:ext cx="6171429" cy="19872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4286" y="5104247"/>
            <a:ext cx="6171429" cy="1987222"/>
            <a:chOff x="1314286" y="5104247"/>
            <a:chExt cx="6171429" cy="19872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4286" y="5104247"/>
              <a:ext cx="6171429" cy="19872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4286" y="2953657"/>
            <a:ext cx="6171429" cy="1987222"/>
            <a:chOff x="1314286" y="2953657"/>
            <a:chExt cx="6171429" cy="198722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4286" y="2953657"/>
              <a:ext cx="6171429" cy="19872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40362" y="5142857"/>
            <a:ext cx="5690700" cy="3641395"/>
            <a:chOff x="8040362" y="5142857"/>
            <a:chExt cx="5690700" cy="36413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40362" y="5142857"/>
              <a:ext cx="5690700" cy="364139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89886" y="2732153"/>
            <a:ext cx="2008161" cy="114832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337019" y="2984133"/>
            <a:ext cx="2588295" cy="66031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337019" y="5104762"/>
            <a:ext cx="2866867" cy="66031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37019" y="7273886"/>
            <a:ext cx="2613095" cy="66031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994000" y="8428248"/>
            <a:ext cx="1008781" cy="49523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8104" y="1157181"/>
            <a:ext cx="1838821" cy="13416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68194" y="1164794"/>
            <a:ext cx="3297176" cy="14868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66073" y="1507625"/>
            <a:ext cx="1760596" cy="6448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45367" y="2812704"/>
            <a:ext cx="9138200" cy="9942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14286" y="7254837"/>
            <a:ext cx="6171429" cy="1987222"/>
            <a:chOff x="1314286" y="7254837"/>
            <a:chExt cx="6171429" cy="19872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4286" y="7254837"/>
              <a:ext cx="6171429" cy="19872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4286" y="5104247"/>
            <a:ext cx="6171429" cy="1987222"/>
            <a:chOff x="1314286" y="5104247"/>
            <a:chExt cx="6171429" cy="19872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4286" y="5104247"/>
              <a:ext cx="6171429" cy="19872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4286" y="2953657"/>
            <a:ext cx="6171429" cy="1987222"/>
            <a:chOff x="1314286" y="2953657"/>
            <a:chExt cx="6171429" cy="198722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4286" y="2953657"/>
              <a:ext cx="6171429" cy="19872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4286" y="7350076"/>
            <a:ext cx="6171429" cy="1987222"/>
            <a:chOff x="1314286" y="7350076"/>
            <a:chExt cx="6171429" cy="198722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4286" y="7350076"/>
              <a:ext cx="6171429" cy="19872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14286" y="5142857"/>
            <a:ext cx="6171429" cy="1987222"/>
            <a:chOff x="1314286" y="5142857"/>
            <a:chExt cx="6171429" cy="198722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4286" y="5142857"/>
              <a:ext cx="6171429" cy="198722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14286" y="2953657"/>
            <a:ext cx="6171429" cy="1987222"/>
            <a:chOff x="1314286" y="2953657"/>
            <a:chExt cx="6171429" cy="198722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4286" y="2953657"/>
              <a:ext cx="6171429" cy="198722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040362" y="3718696"/>
            <a:ext cx="5376312" cy="5247122"/>
            <a:chOff x="8040362" y="3718696"/>
            <a:chExt cx="5376312" cy="524712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40362" y="3718696"/>
              <a:ext cx="5376312" cy="524712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37019" y="2984133"/>
            <a:ext cx="2588295" cy="66031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337019" y="5104762"/>
            <a:ext cx="2866867" cy="66031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337019" y="7273886"/>
            <a:ext cx="2613095" cy="66031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704217" y="8642010"/>
            <a:ext cx="1044200" cy="49523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8104" y="1157181"/>
            <a:ext cx="1838821" cy="13416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68194" y="1164794"/>
            <a:ext cx="3297176" cy="14868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66073" y="1507625"/>
            <a:ext cx="1760596" cy="6448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2057" y="2919286"/>
            <a:ext cx="5234723" cy="10819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34717" y="4250065"/>
            <a:ext cx="8796291" cy="2832437"/>
            <a:chOff x="7834717" y="4250065"/>
            <a:chExt cx="8796291" cy="28324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34717" y="4250065"/>
              <a:ext cx="8796291" cy="28324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2531" y="5114286"/>
            <a:ext cx="5688769" cy="3555481"/>
            <a:chOff x="1282531" y="5114286"/>
            <a:chExt cx="5688769" cy="355548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2531" y="5114286"/>
              <a:ext cx="5688769" cy="355548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60507" y="7450716"/>
            <a:ext cx="10017162" cy="144762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5715" y="3735793"/>
            <a:ext cx="3875951" cy="150190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8104" y="1157181"/>
            <a:ext cx="1838821" cy="13416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68194" y="1164794"/>
            <a:ext cx="3297176" cy="14868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66073" y="1507625"/>
            <a:ext cx="1760596" cy="6448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2057" y="2919286"/>
            <a:ext cx="5310199" cy="10819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2531" y="5142857"/>
            <a:ext cx="6522970" cy="4076856"/>
            <a:chOff x="1282531" y="5142857"/>
            <a:chExt cx="6522970" cy="40768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2531" y="5142857"/>
              <a:ext cx="6522970" cy="40768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21607" y="4169516"/>
            <a:ext cx="9046441" cy="2912986"/>
            <a:chOff x="8121607" y="4169516"/>
            <a:chExt cx="9046441" cy="29129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21607" y="4169516"/>
              <a:ext cx="9046441" cy="291298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90068" y="7717381"/>
            <a:ext cx="10779771" cy="10666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5715" y="3735793"/>
            <a:ext cx="3875951" cy="150190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6190" y="3908571"/>
            <a:ext cx="7211463" cy="2884585"/>
            <a:chOff x="1276190" y="3908571"/>
            <a:chExt cx="7211463" cy="28845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6190" y="3908571"/>
              <a:ext cx="7211463" cy="28845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15772" y="3908571"/>
            <a:ext cx="7211463" cy="2884585"/>
            <a:chOff x="9715772" y="3908571"/>
            <a:chExt cx="7211463" cy="28845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15772" y="3908571"/>
              <a:ext cx="7211463" cy="288458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8104" y="1157181"/>
            <a:ext cx="1838821" cy="13416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68194" y="1164794"/>
            <a:ext cx="3297176" cy="148685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66073" y="1507625"/>
            <a:ext cx="1760596" cy="64485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2057" y="2919286"/>
            <a:ext cx="2044761" cy="109715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63159" y="8174524"/>
            <a:ext cx="10886219" cy="68572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7143" y="7038019"/>
            <a:ext cx="1008781" cy="4952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58667" y="7038019"/>
            <a:ext cx="1044200" cy="49523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46781" y="6716667"/>
            <a:ext cx="7453960" cy="2852750"/>
            <a:chOff x="9946781" y="6716667"/>
            <a:chExt cx="7453960" cy="28527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46781" y="6716667"/>
              <a:ext cx="7453960" cy="28527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4286" y="6753194"/>
            <a:ext cx="8632496" cy="2779694"/>
            <a:chOff x="1314286" y="6753194"/>
            <a:chExt cx="8632496" cy="27796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4286" y="6753194"/>
              <a:ext cx="8632496" cy="27796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4286" y="3824864"/>
            <a:ext cx="8632496" cy="2779694"/>
            <a:chOff x="1314286" y="3824864"/>
            <a:chExt cx="8632496" cy="27796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4286" y="3824864"/>
              <a:ext cx="8632496" cy="27796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46781" y="3765330"/>
            <a:ext cx="7453960" cy="2898762"/>
            <a:chOff x="9946781" y="3765330"/>
            <a:chExt cx="7453960" cy="28987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46781" y="3765330"/>
              <a:ext cx="7453960" cy="289876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8104" y="1157181"/>
            <a:ext cx="1838821" cy="134166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68194" y="1164794"/>
            <a:ext cx="3297176" cy="14868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66073" y="1507625"/>
            <a:ext cx="1760596" cy="64485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2057" y="2919286"/>
            <a:ext cx="5005437" cy="109715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26680" y="3958197"/>
            <a:ext cx="1008781" cy="49523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917688" y="6926190"/>
            <a:ext cx="1044200" cy="49523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96054" y="3656583"/>
            <a:ext cx="3341872" cy="3280113"/>
            <a:chOff x="5096054" y="3656583"/>
            <a:chExt cx="3341872" cy="32801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6054" y="3656583"/>
              <a:ext cx="3341872" cy="32801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2431" y="3625397"/>
            <a:ext cx="3683685" cy="3612234"/>
            <a:chOff x="1132431" y="3625397"/>
            <a:chExt cx="3683685" cy="36122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2431" y="3625397"/>
              <a:ext cx="3683685" cy="36122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64243" y="8208659"/>
            <a:ext cx="1005495" cy="195513"/>
            <a:chOff x="6264243" y="8208659"/>
            <a:chExt cx="1005495" cy="1955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4243" y="8208659"/>
              <a:ext cx="1005495" cy="19551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8104" y="1157181"/>
            <a:ext cx="1838821" cy="134166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68194" y="1164794"/>
            <a:ext cx="3297176" cy="148685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66073" y="1507625"/>
            <a:ext cx="1760596" cy="64485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5822" y="7376820"/>
            <a:ext cx="1665180" cy="91543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95316" y="4692401"/>
            <a:ext cx="8903305" cy="218412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36190" y="7900041"/>
            <a:ext cx="10611582" cy="94900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95316" y="4149779"/>
            <a:ext cx="4749867" cy="104126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49934" y="3222748"/>
            <a:ext cx="630332" cy="66351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368935" y="3096353"/>
            <a:ext cx="779192" cy="79640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61868" y="4569365"/>
            <a:ext cx="6171429" cy="2289401"/>
            <a:chOff x="1761868" y="4569365"/>
            <a:chExt cx="6171429" cy="22894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1868" y="4569365"/>
              <a:ext cx="6171429" cy="22894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22868" y="4506663"/>
            <a:ext cx="6171429" cy="2189862"/>
            <a:chOff x="10322868" y="4506663"/>
            <a:chExt cx="6171429" cy="21898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22868" y="4506663"/>
              <a:ext cx="6171429" cy="21898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46575" y="7080638"/>
            <a:ext cx="3246497" cy="497778"/>
            <a:chOff x="3246575" y="7080638"/>
            <a:chExt cx="3246497" cy="4977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6575" y="7080638"/>
              <a:ext cx="3246497" cy="4977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60302" y="7080638"/>
            <a:ext cx="3106759" cy="497778"/>
            <a:chOff x="12060302" y="7080638"/>
            <a:chExt cx="3106759" cy="4977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60302" y="7080638"/>
              <a:ext cx="3106759" cy="49777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8104" y="1157181"/>
            <a:ext cx="1838821" cy="134166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68194" y="1164794"/>
            <a:ext cx="3297176" cy="14868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66073" y="1507625"/>
            <a:ext cx="1760596" cy="64485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45677" y="3768406"/>
            <a:ext cx="2139906" cy="96859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206680" y="3768406"/>
            <a:ext cx="2140639" cy="96859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470327" y="6940952"/>
            <a:ext cx="4394344" cy="94900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93828" y="6921905"/>
            <a:ext cx="4484020" cy="94900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72559" y="7910191"/>
            <a:ext cx="8468837" cy="107005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352120" y="2757295"/>
            <a:ext cx="4844228" cy="107005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61868" y="4569365"/>
            <a:ext cx="6171429" cy="2289401"/>
            <a:chOff x="1761868" y="4569365"/>
            <a:chExt cx="6171429" cy="22894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1868" y="4569365"/>
              <a:ext cx="6171429" cy="22894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22868" y="4506663"/>
            <a:ext cx="6171429" cy="2189862"/>
            <a:chOff x="10322868" y="4506663"/>
            <a:chExt cx="6171429" cy="21898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22868" y="4506663"/>
              <a:ext cx="6171429" cy="21898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46575" y="7080638"/>
            <a:ext cx="3246497" cy="497778"/>
            <a:chOff x="3246575" y="7080638"/>
            <a:chExt cx="3246497" cy="4977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46575" y="7080638"/>
              <a:ext cx="3246497" cy="4977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060302" y="7080638"/>
            <a:ext cx="3106759" cy="497778"/>
            <a:chOff x="12060302" y="7080638"/>
            <a:chExt cx="3106759" cy="4977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60302" y="7080638"/>
              <a:ext cx="3106759" cy="4977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6667" y="3747778"/>
            <a:ext cx="7574062" cy="4097305"/>
            <a:chOff x="1066667" y="3747778"/>
            <a:chExt cx="7574062" cy="40973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6667" y="3747778"/>
              <a:ext cx="7574062" cy="40973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97111" y="8504912"/>
            <a:ext cx="1034349" cy="201123"/>
            <a:chOff x="797111" y="8504912"/>
            <a:chExt cx="1034349" cy="20112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7111" y="8504912"/>
              <a:ext cx="1034349" cy="20112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8104" y="1157181"/>
            <a:ext cx="1838821" cy="134166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68194" y="1164794"/>
            <a:ext cx="3297176" cy="148685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66073" y="1507625"/>
            <a:ext cx="1760596" cy="64485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52120" y="2757295"/>
            <a:ext cx="4844228" cy="107005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45677" y="3768406"/>
            <a:ext cx="2139906" cy="96859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206680" y="3768406"/>
            <a:ext cx="2140639" cy="96859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470327" y="6940952"/>
            <a:ext cx="4394344" cy="94900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193828" y="6921905"/>
            <a:ext cx="4484020" cy="94900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95552" y="7994924"/>
            <a:ext cx="11095552" cy="166602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50507" y="5710123"/>
            <a:ext cx="2890256" cy="992205"/>
            <a:chOff x="9650507" y="5710123"/>
            <a:chExt cx="2890256" cy="9922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50507" y="5710123"/>
              <a:ext cx="2890256" cy="9922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4286" y="4291332"/>
            <a:ext cx="9602663" cy="4821991"/>
            <a:chOff x="514286" y="4291332"/>
            <a:chExt cx="9602663" cy="48219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286" y="4291332"/>
              <a:ext cx="9602663" cy="48219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06183" y="5710123"/>
            <a:ext cx="2301818" cy="1569117"/>
            <a:chOff x="1906183" y="5710123"/>
            <a:chExt cx="2301818" cy="156911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6183" y="5710123"/>
              <a:ext cx="2301818" cy="156911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53712" y="5216092"/>
            <a:ext cx="2484915" cy="28200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438095" y="4263682"/>
            <a:ext cx="9366910" cy="4821991"/>
            <a:chOff x="8438095" y="4263682"/>
            <a:chExt cx="9366910" cy="48219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38095" y="4263682"/>
              <a:ext cx="9366910" cy="482199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43435" y="4798965"/>
            <a:ext cx="2588957" cy="293816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8104" y="1157181"/>
            <a:ext cx="1838821" cy="134166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68194" y="1164794"/>
            <a:ext cx="3297176" cy="148685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66073" y="1507625"/>
            <a:ext cx="1760596" cy="64485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1883838" y="2733886"/>
            <a:ext cx="19241761" cy="107005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71333" y="6729882"/>
            <a:ext cx="7257882" cy="251513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30767" y="4891469"/>
            <a:ext cx="3212923" cy="65360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594317" y="5025133"/>
            <a:ext cx="3601124" cy="76756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632419" y="3557393"/>
            <a:ext cx="8081714" cy="59964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31460" y="5652980"/>
            <a:ext cx="3579105" cy="135238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88212" y="7539654"/>
            <a:ext cx="3608571" cy="10015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4600" y="1157176"/>
            <a:ext cx="1847222" cy="134166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5061" y="1064718"/>
            <a:ext cx="2960396" cy="15927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66073" y="1450758"/>
            <a:ext cx="1645100" cy="6924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49692" y="729321"/>
            <a:ext cx="2621891" cy="6414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75660" y="4540775"/>
            <a:ext cx="12880306" cy="224066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12851" y="6077131"/>
            <a:ext cx="12263268" cy="150525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8104" y="1157181"/>
            <a:ext cx="1838821" cy="13416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68194" y="1164794"/>
            <a:ext cx="3297176" cy="14868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66073" y="1507625"/>
            <a:ext cx="1760596" cy="6448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1105" y="2919286"/>
            <a:ext cx="7131914" cy="10971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5238" y="8149638"/>
            <a:ext cx="2310419" cy="49523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23429" y="8149638"/>
            <a:ext cx="2348514" cy="49523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01078" y="3571669"/>
            <a:ext cx="3530903" cy="22660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580126" y="4865088"/>
            <a:ext cx="3363946" cy="353289"/>
            <a:chOff x="14580126" y="4865088"/>
            <a:chExt cx="3363946" cy="3532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580126" y="4865088"/>
              <a:ext cx="3363946" cy="3532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04891" y="6104053"/>
            <a:ext cx="6171429" cy="1987222"/>
            <a:chOff x="7804891" y="6104053"/>
            <a:chExt cx="6171429" cy="198722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04891" y="6104053"/>
              <a:ext cx="6171429" cy="19872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04891" y="3955866"/>
            <a:ext cx="6171429" cy="1987222"/>
            <a:chOff x="7804891" y="3955866"/>
            <a:chExt cx="6171429" cy="198722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04891" y="3955866"/>
              <a:ext cx="6171429" cy="19872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2531" y="4020252"/>
            <a:ext cx="6171429" cy="1987222"/>
            <a:chOff x="1282531" y="4020252"/>
            <a:chExt cx="6171429" cy="198722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2531" y="4020252"/>
              <a:ext cx="6171429" cy="19872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2531" y="6200633"/>
            <a:ext cx="6171429" cy="1987222"/>
            <a:chOff x="1282531" y="6200633"/>
            <a:chExt cx="6171429" cy="198722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2531" y="6200633"/>
              <a:ext cx="6171429" cy="198722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3679569" y="8665753"/>
            <a:ext cx="20936981" cy="76456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326984"/>
            <a:ext cx="15720651" cy="250882"/>
            <a:chOff x="1282531" y="9326984"/>
            <a:chExt cx="15720651" cy="2508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326984"/>
              <a:ext cx="15720651" cy="25088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74201" y="4571972"/>
            <a:ext cx="12532254" cy="170286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17457" y="4193484"/>
            <a:ext cx="6080816" cy="4351210"/>
            <a:chOff x="2117457" y="4193484"/>
            <a:chExt cx="6080816" cy="4351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7457" y="4193484"/>
              <a:ext cx="6080816" cy="4351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17174" y="4087456"/>
            <a:ext cx="6377164" cy="4563265"/>
            <a:chOff x="9517174" y="4087456"/>
            <a:chExt cx="6377164" cy="45632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17174" y="4087456"/>
              <a:ext cx="6377164" cy="456326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8104" y="1157181"/>
            <a:ext cx="1838821" cy="134166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68194" y="1164794"/>
            <a:ext cx="3297176" cy="148685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66073" y="1507625"/>
            <a:ext cx="1760596" cy="64485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95553" y="3160010"/>
            <a:ext cx="1987618" cy="105650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88314" y="3070521"/>
            <a:ext cx="7044314" cy="107089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66668" y="8832940"/>
            <a:ext cx="1008829" cy="4952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60032" y="8785321"/>
            <a:ext cx="1044210" cy="49523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0316" y="3917989"/>
            <a:ext cx="6478044" cy="5106589"/>
            <a:chOff x="1060316" y="3917989"/>
            <a:chExt cx="6478044" cy="51065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845392" y="1698009"/>
              <a:ext cx="12956088" cy="1021317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0316" y="3917989"/>
              <a:ext cx="6478044" cy="51065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45711" y="5257143"/>
            <a:ext cx="9953454" cy="1980151"/>
            <a:chOff x="8045711" y="5257143"/>
            <a:chExt cx="9953454" cy="19801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45711" y="5257143"/>
              <a:ext cx="9953454" cy="19801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0316" y="3917989"/>
            <a:ext cx="6171429" cy="5188283"/>
            <a:chOff x="1060316" y="3917989"/>
            <a:chExt cx="6171429" cy="518828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0316" y="3917989"/>
              <a:ext cx="6171429" cy="51882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98057" y="6236504"/>
            <a:ext cx="1144967" cy="21429"/>
            <a:chOff x="10598057" y="6236504"/>
            <a:chExt cx="1144967" cy="2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0598057" y="6236504"/>
              <a:ext cx="1144967" cy="2142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8104" y="1157181"/>
            <a:ext cx="1838821" cy="134166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68194" y="1164794"/>
            <a:ext cx="3297176" cy="148685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66073" y="1507625"/>
            <a:ext cx="1760596" cy="64485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924295" y="2739343"/>
            <a:ext cx="8730371" cy="109715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621678" y="5321684"/>
            <a:ext cx="6442285" cy="199011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15075" y="7610808"/>
            <a:ext cx="9409157" cy="110816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3173" y="3546561"/>
            <a:ext cx="1044210" cy="4952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914283" y="3842333"/>
            <a:ext cx="7278228" cy="106333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010112" y="4499576"/>
            <a:ext cx="4024371" cy="49523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040153" y="5765657"/>
            <a:ext cx="3064114" cy="100349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0316" y="3917989"/>
            <a:ext cx="6478044" cy="5106589"/>
            <a:chOff x="1060316" y="3917989"/>
            <a:chExt cx="6478044" cy="51065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845392" y="1698009"/>
              <a:ext cx="12956088" cy="1021317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0316" y="3917989"/>
              <a:ext cx="6478044" cy="51065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81876" y="5214420"/>
            <a:ext cx="8660039" cy="1980151"/>
            <a:chOff x="8081876" y="5214420"/>
            <a:chExt cx="8660039" cy="19801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81876" y="5214420"/>
              <a:ext cx="8660039" cy="19801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3623" y="3917989"/>
            <a:ext cx="6171429" cy="4987375"/>
            <a:chOff x="1213623" y="3917989"/>
            <a:chExt cx="6171429" cy="49873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3623" y="3917989"/>
              <a:ext cx="6171429" cy="49873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61413" y="6193781"/>
            <a:ext cx="1144967" cy="21429"/>
            <a:chOff x="11361413" y="6193781"/>
            <a:chExt cx="1144967" cy="2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1361413" y="6193781"/>
              <a:ext cx="1144967" cy="2142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8104" y="1157181"/>
            <a:ext cx="1838821" cy="134166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68194" y="1164794"/>
            <a:ext cx="3297176" cy="148685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66073" y="1507625"/>
            <a:ext cx="1760596" cy="64485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63606" y="5554159"/>
            <a:ext cx="3666971" cy="143972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03173" y="3546561"/>
            <a:ext cx="1044210" cy="49523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14283" y="3842333"/>
            <a:ext cx="7278228" cy="106333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010112" y="4499576"/>
            <a:ext cx="4024371" cy="4952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773153" y="2739343"/>
            <a:ext cx="8930371" cy="109715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314305" y="5765657"/>
            <a:ext cx="3181810" cy="100349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959865" y="7578551"/>
            <a:ext cx="9710300" cy="75046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69128" y="5428367"/>
            <a:ext cx="4763263" cy="3723331"/>
            <a:chOff x="11769128" y="5428367"/>
            <a:chExt cx="4763263" cy="37233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69128" y="5428367"/>
              <a:ext cx="4763263" cy="37233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52747" y="5428367"/>
            <a:ext cx="4637859" cy="3790471"/>
            <a:chOff x="5852747" y="5428367"/>
            <a:chExt cx="4637859" cy="37904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52747" y="5428367"/>
              <a:ext cx="4637859" cy="37904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3169" y="5407005"/>
            <a:ext cx="4815566" cy="3823560"/>
            <a:chOff x="973169" y="5407005"/>
            <a:chExt cx="4815566" cy="38235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169" y="5407005"/>
              <a:ext cx="4815566" cy="382356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68194" y="1164794"/>
            <a:ext cx="3297176" cy="148685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66073" y="1507625"/>
            <a:ext cx="1760596" cy="64485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3914" y="2923276"/>
            <a:ext cx="7328933" cy="107226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69488" y="3566105"/>
            <a:ext cx="6063894" cy="100805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84985" y="4559169"/>
            <a:ext cx="8934323" cy="73899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8104" y="1157181"/>
            <a:ext cx="1838821" cy="134166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326984"/>
            <a:ext cx="15720651" cy="250882"/>
            <a:chOff x="1282531" y="9326984"/>
            <a:chExt cx="15720651" cy="2508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326984"/>
              <a:ext cx="15720651" cy="25088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23947" y="4447206"/>
            <a:ext cx="5837426" cy="166781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14831" y="876938"/>
            <a:ext cx="1518477" cy="198263"/>
            <a:chOff x="14814831" y="876938"/>
            <a:chExt cx="1518477" cy="19826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814831" y="879572"/>
              <a:ext cx="265265" cy="167506"/>
              <a:chOff x="14814831" y="879572"/>
              <a:chExt cx="265265" cy="16750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814831" y="879572"/>
                <a:ext cx="265265" cy="167506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83447" y="824251"/>
              <a:ext cx="1587699" cy="3750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23016" y="3857296"/>
            <a:ext cx="1638889" cy="1628571"/>
            <a:chOff x="8323016" y="3857296"/>
            <a:chExt cx="1638889" cy="16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23016" y="3857296"/>
              <a:ext cx="1638889" cy="1628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090" y="3966462"/>
            <a:ext cx="1996505" cy="17045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92294" y="5480684"/>
            <a:ext cx="9840462" cy="14289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68606" y="6487911"/>
            <a:ext cx="4607510" cy="644853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98639" y="7597279"/>
            <a:ext cx="7205442" cy="1457411"/>
            <a:chOff x="8598639" y="7597279"/>
            <a:chExt cx="7205442" cy="14574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98639" y="7597279"/>
              <a:ext cx="7205442" cy="145741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8104" y="1157181"/>
            <a:ext cx="1838821" cy="13416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68194" y="1164794"/>
            <a:ext cx="3297176" cy="14868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66073" y="1507625"/>
            <a:ext cx="1760596" cy="64485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3962" y="3123772"/>
            <a:ext cx="8176932" cy="108457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7399" y="4455691"/>
            <a:ext cx="11557666" cy="823582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23468" y="7712052"/>
            <a:ext cx="7556571" cy="128380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7149169"/>
            <a:ext cx="3230260" cy="1836548"/>
            <a:chOff x="9142857" y="7149169"/>
            <a:chExt cx="3230260" cy="18365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7149169"/>
              <a:ext cx="3230260" cy="183654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8104" y="1157181"/>
            <a:ext cx="1838821" cy="13416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83842" y="1154404"/>
            <a:ext cx="4205470" cy="150728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47720" y="728473"/>
            <a:ext cx="2625824" cy="64485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0827468" y="-2294049"/>
            <a:ext cx="46810672" cy="1640060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8780" y="4192475"/>
            <a:ext cx="7808491" cy="620303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93962" y="3123772"/>
            <a:ext cx="8176932" cy="10845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4600" y="1157176"/>
            <a:ext cx="1847222" cy="134166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5061" y="1064718"/>
            <a:ext cx="2960396" cy="15927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66073" y="1450758"/>
            <a:ext cx="1645100" cy="6924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49692" y="729321"/>
            <a:ext cx="2621891" cy="6414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4364" y="4798314"/>
            <a:ext cx="13749563" cy="2753687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8104" y="1157181"/>
            <a:ext cx="1838821" cy="13416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68194" y="1164794"/>
            <a:ext cx="3297176" cy="14868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66073" y="1507625"/>
            <a:ext cx="1760596" cy="6448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49673" y="728473"/>
            <a:ext cx="2605853" cy="6448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0953" y="3009619"/>
            <a:ext cx="2456598" cy="108457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6191" y="3791543"/>
            <a:ext cx="2807657" cy="9659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7619" y="5765889"/>
            <a:ext cx="2436543" cy="92444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7619" y="7663124"/>
            <a:ext cx="3051352" cy="92444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21324" y="3814524"/>
            <a:ext cx="12318666" cy="148718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99553" y="5747381"/>
            <a:ext cx="9247532" cy="95384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799553" y="7622848"/>
            <a:ext cx="7599913" cy="95384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4286" y="4043790"/>
            <a:ext cx="3290599" cy="3290599"/>
            <a:chOff x="1314286" y="4043790"/>
            <a:chExt cx="3290599" cy="32905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4286" y="4043790"/>
              <a:ext cx="3290599" cy="32905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18241" y="4110456"/>
            <a:ext cx="3428322" cy="3428322"/>
            <a:chOff x="13618241" y="4110456"/>
            <a:chExt cx="3428322" cy="3428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18241" y="4110456"/>
              <a:ext cx="3428322" cy="3428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75925" y="3835799"/>
            <a:ext cx="3505312" cy="3505312"/>
            <a:chOff x="10575925" y="3835799"/>
            <a:chExt cx="3505312" cy="35053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75925" y="3835799"/>
              <a:ext cx="3505312" cy="35053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937801" y="4496225"/>
            <a:ext cx="2410113" cy="2838164"/>
            <a:chOff x="7937801" y="4496225"/>
            <a:chExt cx="2410113" cy="283816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7801" y="4496225"/>
              <a:ext cx="2410113" cy="28381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78727" y="3941898"/>
            <a:ext cx="3392491" cy="3392491"/>
            <a:chOff x="4378727" y="3941898"/>
            <a:chExt cx="3392491" cy="339249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78727" y="3941898"/>
              <a:ext cx="3392491" cy="339249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8104" y="1157181"/>
            <a:ext cx="1838821" cy="134166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60432" y="1064718"/>
            <a:ext cx="2769527" cy="159239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77263" y="1508473"/>
            <a:ext cx="2004538" cy="64146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96006" y="690102"/>
            <a:ext cx="2901157" cy="67073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79219" y="7301905"/>
            <a:ext cx="3367181" cy="10515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194600" y="7268295"/>
            <a:ext cx="3359029" cy="105197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53676" y="7268295"/>
            <a:ext cx="3424391" cy="105197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36800" y="7268295"/>
            <a:ext cx="3434382" cy="105171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455076" y="7271190"/>
            <a:ext cx="3375458" cy="104618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60590" y="7968467"/>
            <a:ext cx="2931372" cy="83100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575976" y="7966562"/>
            <a:ext cx="2931372" cy="83100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678907" y="7968467"/>
            <a:ext cx="2931372" cy="83100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930857" y="7968467"/>
            <a:ext cx="2883676" cy="83100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934667" y="7956143"/>
            <a:ext cx="2883676" cy="831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14831" y="876938"/>
            <a:ext cx="1518477" cy="198263"/>
            <a:chOff x="14814831" y="876938"/>
            <a:chExt cx="1518477" cy="19826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814831" y="879572"/>
              <a:ext cx="265265" cy="167506"/>
              <a:chOff x="14814831" y="879572"/>
              <a:chExt cx="265265" cy="16750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814831" y="879572"/>
                <a:ext cx="265265" cy="167506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83447" y="824251"/>
              <a:ext cx="1587699" cy="3750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4513" y="4482355"/>
            <a:ext cx="12843833" cy="14791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7174" y="5216363"/>
            <a:ext cx="8772906" cy="1876190"/>
            <a:chOff x="4757174" y="5216363"/>
            <a:chExt cx="8772906" cy="18761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757174" y="5541587"/>
              <a:ext cx="3734689" cy="1217959"/>
              <a:chOff x="4757174" y="5541587"/>
              <a:chExt cx="3734689" cy="121795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57174" y="5541587"/>
                <a:ext cx="3734689" cy="121795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587222" y="5216363"/>
              <a:ext cx="3941318" cy="1868408"/>
              <a:chOff x="9587222" y="5216363"/>
              <a:chExt cx="3941318" cy="186840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87222" y="5216363"/>
                <a:ext cx="3941318" cy="1868408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4600" y="1157176"/>
            <a:ext cx="1847222" cy="134166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89527" y="1154403"/>
            <a:ext cx="3783758" cy="151496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66073" y="1450758"/>
            <a:ext cx="1645100" cy="6924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196619" y="3213324"/>
            <a:ext cx="18648953" cy="168964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10362" y="7473010"/>
            <a:ext cx="13350189" cy="147612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149692" y="729321"/>
            <a:ext cx="2621891" cy="6414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4628" y="1157176"/>
            <a:ext cx="1847136" cy="134166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9527" y="1154403"/>
            <a:ext cx="3783758" cy="15149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66073" y="1450758"/>
            <a:ext cx="1645100" cy="6924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73448" y="4158857"/>
            <a:ext cx="9170457" cy="34338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49692" y="729321"/>
            <a:ext cx="2621891" cy="6414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242E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0000" y="-209524"/>
            <a:ext cx="18685714" cy="10704762"/>
            <a:chOff x="-200000" y="-209524"/>
            <a:chExt cx="18685714" cy="107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0000" y="-209524"/>
              <a:ext cx="18685714" cy="107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4286" y="9535714"/>
            <a:ext cx="15727236" cy="14286"/>
            <a:chOff x="1314286" y="9535714"/>
            <a:chExt cx="15727236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286" y="9535714"/>
              <a:ext cx="15727236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531" y="989487"/>
            <a:ext cx="15720651" cy="251447"/>
            <a:chOff x="1282531" y="989487"/>
            <a:chExt cx="15720651" cy="25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531" y="989487"/>
              <a:ext cx="15720651" cy="25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2531" y="2375077"/>
            <a:ext cx="15720651" cy="250882"/>
            <a:chOff x="1282531" y="2375077"/>
            <a:chExt cx="15720651" cy="250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2531" y="2375077"/>
              <a:ext cx="15720651" cy="2508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4628" y="1157176"/>
            <a:ext cx="1847136" cy="134166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9527" y="1154403"/>
            <a:ext cx="3783758" cy="15149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66073" y="1450758"/>
            <a:ext cx="1645100" cy="6924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49692" y="729321"/>
            <a:ext cx="2621891" cy="6414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615954" y="3235946"/>
            <a:ext cx="21746419" cy="339868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591252" y="5819944"/>
            <a:ext cx="17737266" cy="29013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62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2024-02-07T14:41:04Z</dcterms:created>
  <dcterms:modified xsi:type="dcterms:W3CDTF">2024-02-07T14:41:04Z</dcterms:modified>
</cp:coreProperties>
</file>